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4" r:id="rId3"/>
    <p:sldId id="299" r:id="rId4"/>
    <p:sldId id="300" r:id="rId5"/>
    <p:sldId id="301" r:id="rId6"/>
    <p:sldId id="302" r:id="rId7"/>
    <p:sldId id="303" r:id="rId8"/>
    <p:sldId id="307" r:id="rId9"/>
    <p:sldId id="316" r:id="rId10"/>
    <p:sldId id="313" r:id="rId11"/>
    <p:sldId id="315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3C3B4-A395-4F22-B073-E2EC5F7014F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EDD9773C-1027-46BD-AF46-250EB93A87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GENERAL ASSEMBLY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(Presidents or their Representatives from all member academies)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618F4B72-94F9-4D18-BBBD-25F362047AA6}" type="parTrans" cxnId="{454A6E4F-F706-471E-B0E0-74C0855A9D7C}">
      <dgm:prSet/>
      <dgm:spPr/>
      <dgm:t>
        <a:bodyPr/>
        <a:lstStyle/>
        <a:p>
          <a:endParaRPr lang="en-US"/>
        </a:p>
      </dgm:t>
    </dgm:pt>
    <dgm:pt modelId="{1845A5BA-3E0B-4F62-9912-47DEB9D43EFD}" type="sibTrans" cxnId="{454A6E4F-F706-471E-B0E0-74C0855A9D7C}">
      <dgm:prSet/>
      <dgm:spPr/>
      <dgm:t>
        <a:bodyPr/>
        <a:lstStyle/>
        <a:p>
          <a:endParaRPr lang="en-US"/>
        </a:p>
      </dgm:t>
    </dgm:pt>
    <dgm:pt modelId="{DADE570F-C3A5-4D09-9289-D4844B4EF0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EXECUTIVE COMMITTEE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(President, 3 Vice Presidents, Treasurer &amp; Secretary General)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8EE830E-8B08-44BB-A737-E91BEE4ABBED}" type="parTrans" cxnId="{540DF9EA-F8AF-484D-A095-995135E49E0F}">
      <dgm:prSet/>
      <dgm:spPr/>
      <dgm:t>
        <a:bodyPr/>
        <a:lstStyle/>
        <a:p>
          <a:endParaRPr lang="en-US"/>
        </a:p>
      </dgm:t>
    </dgm:pt>
    <dgm:pt modelId="{D3EED40F-B9BF-4E7E-93F1-C44B02BF5BB0}" type="sibTrans" cxnId="{540DF9EA-F8AF-484D-A095-995135E49E0F}">
      <dgm:prSet/>
      <dgm:spPr/>
      <dgm:t>
        <a:bodyPr/>
        <a:lstStyle/>
        <a:p>
          <a:endParaRPr lang="en-US"/>
        </a:p>
      </dgm:t>
    </dgm:pt>
    <dgm:pt modelId="{F1BEC340-B04A-4A93-B7E6-B36061975F16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AD HOC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COMMITTEES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AF93303-0FD7-433D-B2B8-B9A5D0B97C2D}" type="parTrans" cxnId="{04438A3A-BD1B-47FB-9EC5-BDA8149E4202}">
      <dgm:prSet/>
      <dgm:spPr/>
      <dgm:t>
        <a:bodyPr/>
        <a:lstStyle/>
        <a:p>
          <a:endParaRPr lang="en-US"/>
        </a:p>
      </dgm:t>
    </dgm:pt>
    <dgm:pt modelId="{927B2482-A143-49CC-9AC8-3F3CB5441917}" type="sibTrans" cxnId="{04438A3A-BD1B-47FB-9EC5-BDA8149E4202}">
      <dgm:prSet/>
      <dgm:spPr/>
      <dgm:t>
        <a:bodyPr/>
        <a:lstStyle/>
        <a:p>
          <a:endParaRPr lang="en-US"/>
        </a:p>
      </dgm:t>
    </dgm:pt>
    <dgm:pt modelId="{7205C377-2192-40CB-AF49-DF5C6F656A67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STANDING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COMMITTEES</a:t>
          </a: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619E12F8-6243-44F4-9E61-C6353BC50518}" type="parTrans" cxnId="{85DB0B67-3AF1-4548-931A-C04E6131104E}">
      <dgm:prSet/>
      <dgm:spPr/>
      <dgm:t>
        <a:bodyPr/>
        <a:lstStyle/>
        <a:p>
          <a:endParaRPr lang="en-US"/>
        </a:p>
      </dgm:t>
    </dgm:pt>
    <dgm:pt modelId="{FFDDCC32-8548-45CE-9E7B-AB71CFF5335F}" type="sibTrans" cxnId="{85DB0B67-3AF1-4548-931A-C04E6131104E}">
      <dgm:prSet/>
      <dgm:spPr/>
      <dgm:t>
        <a:bodyPr/>
        <a:lstStyle/>
        <a:p>
          <a:endParaRPr lang="en-US"/>
        </a:p>
      </dgm:t>
    </dgm:pt>
    <dgm:pt modelId="{22361153-BD5B-4AB3-9589-0D0E70B4CF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NASAC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SECRETARIAT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(Coordinator, Programme officers/assistants)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CD62C24-59A0-4FD4-ACF2-454E5398249A}" type="parTrans" cxnId="{13E517DC-D565-44B6-A91F-D6088ABE49F8}">
      <dgm:prSet/>
      <dgm:spPr/>
      <dgm:t>
        <a:bodyPr/>
        <a:lstStyle/>
        <a:p>
          <a:endParaRPr lang="en-US"/>
        </a:p>
      </dgm:t>
    </dgm:pt>
    <dgm:pt modelId="{882CC71B-C9C1-4ED6-99CE-B2796C5610A6}" type="sibTrans" cxnId="{13E517DC-D565-44B6-A91F-D6088ABE49F8}">
      <dgm:prSet/>
      <dgm:spPr/>
      <dgm:t>
        <a:bodyPr/>
        <a:lstStyle/>
        <a:p>
          <a:endParaRPr lang="en-US"/>
        </a:p>
      </dgm:t>
    </dgm:pt>
    <dgm:pt modelId="{C90EBB96-9A6C-433C-B9EC-950335593B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Times New Roman" pitchFamily="18" charset="0"/>
            </a:rPr>
            <a:t>EXECUTIVE OFFICIALS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(From all member academies)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0893C015-15E2-4BE8-B3BA-206580275E61}" type="parTrans" cxnId="{0B97B948-11EB-423F-A4EC-482A95AD17D0}">
      <dgm:prSet/>
      <dgm:spPr/>
      <dgm:t>
        <a:bodyPr/>
        <a:lstStyle/>
        <a:p>
          <a:endParaRPr lang="en-US"/>
        </a:p>
      </dgm:t>
    </dgm:pt>
    <dgm:pt modelId="{EF878558-AE99-4493-B4D8-DFC5D85D49B8}" type="sibTrans" cxnId="{0B97B948-11EB-423F-A4EC-482A95AD17D0}">
      <dgm:prSet/>
      <dgm:spPr/>
      <dgm:t>
        <a:bodyPr/>
        <a:lstStyle/>
        <a:p>
          <a:endParaRPr lang="en-US"/>
        </a:p>
      </dgm:t>
    </dgm:pt>
    <dgm:pt modelId="{0733D7C0-C2F4-47EC-BEE4-41177ED38EE7}" type="pres">
      <dgm:prSet presAssocID="{E4D3C3B4-A395-4F22-B073-E2EC5F7014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C62360-72C7-4BCB-B8E7-BC1A6DC8BBE7}" type="pres">
      <dgm:prSet presAssocID="{EDD9773C-1027-46BD-AF46-250EB93A87C7}" presName="hierRoot1" presStyleCnt="0">
        <dgm:presLayoutVars>
          <dgm:hierBranch/>
        </dgm:presLayoutVars>
      </dgm:prSet>
      <dgm:spPr/>
    </dgm:pt>
    <dgm:pt modelId="{7215C119-EA78-4EFA-AE45-BD9EB532E820}" type="pres">
      <dgm:prSet presAssocID="{EDD9773C-1027-46BD-AF46-250EB93A87C7}" presName="rootComposite1" presStyleCnt="0"/>
      <dgm:spPr/>
    </dgm:pt>
    <dgm:pt modelId="{9D628F63-77DF-4429-925D-9CD2261B7123}" type="pres">
      <dgm:prSet presAssocID="{EDD9773C-1027-46BD-AF46-250EB93A87C7}" presName="rootText1" presStyleLbl="node0" presStyleIdx="0" presStyleCnt="1" custScaleX="143517" custScaleY="104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067C0-547A-4EC0-B8D5-0CCD31DBFD74}" type="pres">
      <dgm:prSet presAssocID="{EDD9773C-1027-46BD-AF46-250EB93A87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893194-3634-4143-993D-D99A8EED6DB5}" type="pres">
      <dgm:prSet presAssocID="{EDD9773C-1027-46BD-AF46-250EB93A87C7}" presName="hierChild2" presStyleCnt="0"/>
      <dgm:spPr/>
    </dgm:pt>
    <dgm:pt modelId="{4E11D96C-BE9A-487C-9DDF-D6988D9349A7}" type="pres">
      <dgm:prSet presAssocID="{C8EE830E-8B08-44BB-A737-E91BEE4ABBED}" presName="Name35" presStyleLbl="parChTrans1D2" presStyleIdx="0" presStyleCnt="1"/>
      <dgm:spPr/>
      <dgm:t>
        <a:bodyPr/>
        <a:lstStyle/>
        <a:p>
          <a:endParaRPr lang="en-US"/>
        </a:p>
      </dgm:t>
    </dgm:pt>
    <dgm:pt modelId="{3C9F694F-C664-4183-B101-FE7EC19149C0}" type="pres">
      <dgm:prSet presAssocID="{DADE570F-C3A5-4D09-9289-D4844B4EF068}" presName="hierRoot2" presStyleCnt="0">
        <dgm:presLayoutVars>
          <dgm:hierBranch/>
        </dgm:presLayoutVars>
      </dgm:prSet>
      <dgm:spPr/>
    </dgm:pt>
    <dgm:pt modelId="{2133F59E-ECA8-433A-992A-848512A90162}" type="pres">
      <dgm:prSet presAssocID="{DADE570F-C3A5-4D09-9289-D4844B4EF068}" presName="rootComposite" presStyleCnt="0"/>
      <dgm:spPr/>
    </dgm:pt>
    <dgm:pt modelId="{A4DBDB07-D692-4B4E-B3DC-975CDF4F952C}" type="pres">
      <dgm:prSet presAssocID="{DADE570F-C3A5-4D09-9289-D4844B4EF068}" presName="rootText" presStyleLbl="node2" presStyleIdx="0" presStyleCnt="1" custScaleX="124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1A6A5-30D7-4021-9F83-B6B0104FBCE4}" type="pres">
      <dgm:prSet presAssocID="{DADE570F-C3A5-4D09-9289-D4844B4EF068}" presName="rootConnector" presStyleLbl="node2" presStyleIdx="0" presStyleCnt="1"/>
      <dgm:spPr/>
      <dgm:t>
        <a:bodyPr/>
        <a:lstStyle/>
        <a:p>
          <a:endParaRPr lang="en-US"/>
        </a:p>
      </dgm:t>
    </dgm:pt>
    <dgm:pt modelId="{A4289FBD-A909-4F4E-A638-D8794DC05B95}" type="pres">
      <dgm:prSet presAssocID="{DADE570F-C3A5-4D09-9289-D4844B4EF068}" presName="hierChild4" presStyleCnt="0"/>
      <dgm:spPr/>
    </dgm:pt>
    <dgm:pt modelId="{6E777F6F-8B14-45FA-AA41-113284708649}" type="pres">
      <dgm:prSet presAssocID="{2CD62C24-59A0-4FD4-ACF2-454E5398249A}" presName="Name35" presStyleLbl="parChTrans1D3" presStyleIdx="0" presStyleCnt="4"/>
      <dgm:spPr/>
      <dgm:t>
        <a:bodyPr/>
        <a:lstStyle/>
        <a:p>
          <a:endParaRPr lang="en-US"/>
        </a:p>
      </dgm:t>
    </dgm:pt>
    <dgm:pt modelId="{C2FB45D6-FBE7-4342-A5C2-CAB95ACBB729}" type="pres">
      <dgm:prSet presAssocID="{22361153-BD5B-4AB3-9589-0D0E70B4CF42}" presName="hierRoot2" presStyleCnt="0">
        <dgm:presLayoutVars>
          <dgm:hierBranch val="r"/>
        </dgm:presLayoutVars>
      </dgm:prSet>
      <dgm:spPr/>
    </dgm:pt>
    <dgm:pt modelId="{92C4F671-4367-4B8D-BCF9-44212A12E0DF}" type="pres">
      <dgm:prSet presAssocID="{22361153-BD5B-4AB3-9589-0D0E70B4CF42}" presName="rootComposite" presStyleCnt="0"/>
      <dgm:spPr/>
    </dgm:pt>
    <dgm:pt modelId="{7D25ADBB-9C92-4B3B-9894-E238A08458D5}" type="pres">
      <dgm:prSet presAssocID="{22361153-BD5B-4AB3-9589-0D0E70B4CF4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D484F-DF70-4C0D-B1B0-395F63F56218}" type="pres">
      <dgm:prSet presAssocID="{22361153-BD5B-4AB3-9589-0D0E70B4CF42}" presName="rootConnector" presStyleLbl="node3" presStyleIdx="0" presStyleCnt="2"/>
      <dgm:spPr/>
      <dgm:t>
        <a:bodyPr/>
        <a:lstStyle/>
        <a:p>
          <a:endParaRPr lang="en-US"/>
        </a:p>
      </dgm:t>
    </dgm:pt>
    <dgm:pt modelId="{89C3D08C-D0AF-4BB5-BE4F-F135D9A4FDFF}" type="pres">
      <dgm:prSet presAssocID="{22361153-BD5B-4AB3-9589-0D0E70B4CF42}" presName="hierChild4" presStyleCnt="0"/>
      <dgm:spPr/>
    </dgm:pt>
    <dgm:pt modelId="{7DE2FD3D-F612-41C3-AB28-269B6AE0BDF8}" type="pres">
      <dgm:prSet presAssocID="{22361153-BD5B-4AB3-9589-0D0E70B4CF42}" presName="hierChild5" presStyleCnt="0"/>
      <dgm:spPr/>
    </dgm:pt>
    <dgm:pt modelId="{9322B5D8-9958-4181-80F0-426FA75976E1}" type="pres">
      <dgm:prSet presAssocID="{0893C015-15E2-4BE8-B3BA-206580275E61}" presName="Name35" presStyleLbl="parChTrans1D3" presStyleIdx="1" presStyleCnt="4"/>
      <dgm:spPr/>
      <dgm:t>
        <a:bodyPr/>
        <a:lstStyle/>
        <a:p>
          <a:endParaRPr lang="en-US"/>
        </a:p>
      </dgm:t>
    </dgm:pt>
    <dgm:pt modelId="{0B3F4F15-9026-4C58-B7FC-DAB9EAEDD425}" type="pres">
      <dgm:prSet presAssocID="{C90EBB96-9A6C-433C-B9EC-950335593BEF}" presName="hierRoot2" presStyleCnt="0">
        <dgm:presLayoutVars>
          <dgm:hierBranch val="r"/>
        </dgm:presLayoutVars>
      </dgm:prSet>
      <dgm:spPr/>
    </dgm:pt>
    <dgm:pt modelId="{CD21D09D-83A6-4FC7-9A14-141BCD35657A}" type="pres">
      <dgm:prSet presAssocID="{C90EBB96-9A6C-433C-B9EC-950335593BEF}" presName="rootComposite" presStyleCnt="0"/>
      <dgm:spPr/>
    </dgm:pt>
    <dgm:pt modelId="{443719C8-4722-49B9-85B4-447A36C94C71}" type="pres">
      <dgm:prSet presAssocID="{C90EBB96-9A6C-433C-B9EC-950335593BE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53C5C-4A7E-463D-AF32-6B99918FE76D}" type="pres">
      <dgm:prSet presAssocID="{C90EBB96-9A6C-433C-B9EC-950335593BEF}" presName="rootConnector" presStyleLbl="node3" presStyleIdx="1" presStyleCnt="2"/>
      <dgm:spPr/>
      <dgm:t>
        <a:bodyPr/>
        <a:lstStyle/>
        <a:p>
          <a:endParaRPr lang="en-US"/>
        </a:p>
      </dgm:t>
    </dgm:pt>
    <dgm:pt modelId="{B33316C5-D5D4-4D84-A841-F2DEC65E35E3}" type="pres">
      <dgm:prSet presAssocID="{C90EBB96-9A6C-433C-B9EC-950335593BEF}" presName="hierChild4" presStyleCnt="0"/>
      <dgm:spPr/>
    </dgm:pt>
    <dgm:pt modelId="{BDF399E8-C5CD-45A3-BBD2-E1EE676666D3}" type="pres">
      <dgm:prSet presAssocID="{C90EBB96-9A6C-433C-B9EC-950335593BEF}" presName="hierChild5" presStyleCnt="0"/>
      <dgm:spPr/>
    </dgm:pt>
    <dgm:pt modelId="{33431A30-6E06-43EB-82CE-2FB685A28158}" type="pres">
      <dgm:prSet presAssocID="{DADE570F-C3A5-4D09-9289-D4844B4EF068}" presName="hierChild5" presStyleCnt="0"/>
      <dgm:spPr/>
    </dgm:pt>
    <dgm:pt modelId="{95EAE9A1-D7E4-49E2-911E-0D1BF2B40C10}" type="pres">
      <dgm:prSet presAssocID="{2AF93303-0FD7-433D-B2B8-B9A5D0B97C2D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E3EAA1E5-2965-4051-BB58-E556BCB6877A}" type="pres">
      <dgm:prSet presAssocID="{F1BEC340-B04A-4A93-B7E6-B36061975F16}" presName="hierRoot3" presStyleCnt="0">
        <dgm:presLayoutVars>
          <dgm:hierBranch/>
        </dgm:presLayoutVars>
      </dgm:prSet>
      <dgm:spPr/>
    </dgm:pt>
    <dgm:pt modelId="{07478719-ACEB-401B-BEB2-E4A07CEF33FA}" type="pres">
      <dgm:prSet presAssocID="{F1BEC340-B04A-4A93-B7E6-B36061975F16}" presName="rootComposite3" presStyleCnt="0"/>
      <dgm:spPr/>
    </dgm:pt>
    <dgm:pt modelId="{1D7F69E6-B0D4-4F2D-BBBD-410294F5A982}" type="pres">
      <dgm:prSet presAssocID="{F1BEC340-B04A-4A93-B7E6-B36061975F16}" presName="rootText3" presStyleLbl="asst2" presStyleIdx="0" presStyleCnt="2" custScaleX="133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73B94B-3623-471F-924C-C930D6324E67}" type="pres">
      <dgm:prSet presAssocID="{F1BEC340-B04A-4A93-B7E6-B36061975F1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DCC1C726-9DA4-421B-AC8E-7AD223F5ADB4}" type="pres">
      <dgm:prSet presAssocID="{F1BEC340-B04A-4A93-B7E6-B36061975F16}" presName="hierChild6" presStyleCnt="0"/>
      <dgm:spPr/>
    </dgm:pt>
    <dgm:pt modelId="{0A33B990-4FF4-4753-9E56-912595B967BD}" type="pres">
      <dgm:prSet presAssocID="{F1BEC340-B04A-4A93-B7E6-B36061975F16}" presName="hierChild7" presStyleCnt="0"/>
      <dgm:spPr/>
    </dgm:pt>
    <dgm:pt modelId="{D94DA3D0-821D-4466-8A2B-ABA8A3787513}" type="pres">
      <dgm:prSet presAssocID="{619E12F8-6243-44F4-9E61-C6353BC5051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41CB203B-244B-41BB-BBD9-C4D460131FE1}" type="pres">
      <dgm:prSet presAssocID="{7205C377-2192-40CB-AF49-DF5C6F656A67}" presName="hierRoot3" presStyleCnt="0">
        <dgm:presLayoutVars>
          <dgm:hierBranch/>
        </dgm:presLayoutVars>
      </dgm:prSet>
      <dgm:spPr/>
    </dgm:pt>
    <dgm:pt modelId="{B6B59C0B-F10E-464F-9748-BF2A0BCACE4D}" type="pres">
      <dgm:prSet presAssocID="{7205C377-2192-40CB-AF49-DF5C6F656A67}" presName="rootComposite3" presStyleCnt="0"/>
      <dgm:spPr/>
    </dgm:pt>
    <dgm:pt modelId="{B4EF692E-1964-49B5-BDF9-2B6BE56ED247}" type="pres">
      <dgm:prSet presAssocID="{7205C377-2192-40CB-AF49-DF5C6F656A67}" presName="rootText3" presStyleLbl="asst2" presStyleIdx="1" presStyleCnt="2" custScaleX="127176" custLinFactNeighborX="196" custLinFactNeighborY="-26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8BD8E-414D-4C48-B5D4-9A6B9BF4698F}" type="pres">
      <dgm:prSet presAssocID="{7205C377-2192-40CB-AF49-DF5C6F656A67}" presName="rootConnector3" presStyleLbl="asst2" presStyleIdx="1" presStyleCnt="2"/>
      <dgm:spPr/>
      <dgm:t>
        <a:bodyPr/>
        <a:lstStyle/>
        <a:p>
          <a:endParaRPr lang="en-US"/>
        </a:p>
      </dgm:t>
    </dgm:pt>
    <dgm:pt modelId="{4BD26920-7ABE-4D18-A293-2FBFF377DACE}" type="pres">
      <dgm:prSet presAssocID="{7205C377-2192-40CB-AF49-DF5C6F656A67}" presName="hierChild6" presStyleCnt="0"/>
      <dgm:spPr/>
    </dgm:pt>
    <dgm:pt modelId="{7D71C2FE-9E98-4B33-B908-277EFEFF44AF}" type="pres">
      <dgm:prSet presAssocID="{7205C377-2192-40CB-AF49-DF5C6F656A67}" presName="hierChild7" presStyleCnt="0"/>
      <dgm:spPr/>
    </dgm:pt>
    <dgm:pt modelId="{CB269AD9-9063-466F-974E-FF73F91E641A}" type="pres">
      <dgm:prSet presAssocID="{EDD9773C-1027-46BD-AF46-250EB93A87C7}" presName="hierChild3" presStyleCnt="0"/>
      <dgm:spPr/>
    </dgm:pt>
  </dgm:ptLst>
  <dgm:cxnLst>
    <dgm:cxn modelId="{85DB0B67-3AF1-4548-931A-C04E6131104E}" srcId="{DADE570F-C3A5-4D09-9289-D4844B4EF068}" destId="{7205C377-2192-40CB-AF49-DF5C6F656A67}" srcOrd="1" destOrd="0" parTransId="{619E12F8-6243-44F4-9E61-C6353BC50518}" sibTransId="{FFDDCC32-8548-45CE-9E7B-AB71CFF5335F}"/>
    <dgm:cxn modelId="{2332A15C-2CFA-4D3B-ABE3-8F708346492C}" type="presOf" srcId="{F1BEC340-B04A-4A93-B7E6-B36061975F16}" destId="{DF73B94B-3623-471F-924C-C930D6324E67}" srcOrd="1" destOrd="0" presId="urn:microsoft.com/office/officeart/2005/8/layout/orgChart1"/>
    <dgm:cxn modelId="{59E11801-3665-4218-83AC-A64FDA1022DC}" type="presOf" srcId="{22361153-BD5B-4AB3-9589-0D0E70B4CF42}" destId="{7D25ADBB-9C92-4B3B-9894-E238A08458D5}" srcOrd="0" destOrd="0" presId="urn:microsoft.com/office/officeart/2005/8/layout/orgChart1"/>
    <dgm:cxn modelId="{B6640565-F39B-4B37-80E1-B72ECB8FE3D3}" type="presOf" srcId="{C90EBB96-9A6C-433C-B9EC-950335593BEF}" destId="{03F53C5C-4A7E-463D-AF32-6B99918FE76D}" srcOrd="1" destOrd="0" presId="urn:microsoft.com/office/officeart/2005/8/layout/orgChart1"/>
    <dgm:cxn modelId="{39D19FA3-D970-47EC-B3B6-EFBB256EB42F}" type="presOf" srcId="{E4D3C3B4-A395-4F22-B073-E2EC5F7014FE}" destId="{0733D7C0-C2F4-47EC-BEE4-41177ED38EE7}" srcOrd="0" destOrd="0" presId="urn:microsoft.com/office/officeart/2005/8/layout/orgChart1"/>
    <dgm:cxn modelId="{9C4CACB1-8098-421E-B673-51355DBD4489}" type="presOf" srcId="{619E12F8-6243-44F4-9E61-C6353BC50518}" destId="{D94DA3D0-821D-4466-8A2B-ABA8A3787513}" srcOrd="0" destOrd="0" presId="urn:microsoft.com/office/officeart/2005/8/layout/orgChart1"/>
    <dgm:cxn modelId="{BE8FA71C-0B64-47F0-A225-CEF524418CFF}" type="presOf" srcId="{2CD62C24-59A0-4FD4-ACF2-454E5398249A}" destId="{6E777F6F-8B14-45FA-AA41-113284708649}" srcOrd="0" destOrd="0" presId="urn:microsoft.com/office/officeart/2005/8/layout/orgChart1"/>
    <dgm:cxn modelId="{2FEF984A-E36B-4E6B-BDA7-7318067419AA}" type="presOf" srcId="{7205C377-2192-40CB-AF49-DF5C6F656A67}" destId="{B4EF692E-1964-49B5-BDF9-2B6BE56ED247}" srcOrd="0" destOrd="0" presId="urn:microsoft.com/office/officeart/2005/8/layout/orgChart1"/>
    <dgm:cxn modelId="{7438FB32-B7B6-4161-8227-BD589C115890}" type="presOf" srcId="{DADE570F-C3A5-4D09-9289-D4844B4EF068}" destId="{D5A1A6A5-30D7-4021-9F83-B6B0104FBCE4}" srcOrd="1" destOrd="0" presId="urn:microsoft.com/office/officeart/2005/8/layout/orgChart1"/>
    <dgm:cxn modelId="{DFB3D5D4-C499-4B79-8900-6F69252D301E}" type="presOf" srcId="{C90EBB96-9A6C-433C-B9EC-950335593BEF}" destId="{443719C8-4722-49B9-85B4-447A36C94C71}" srcOrd="0" destOrd="0" presId="urn:microsoft.com/office/officeart/2005/8/layout/orgChart1"/>
    <dgm:cxn modelId="{540DF9EA-F8AF-484D-A095-995135E49E0F}" srcId="{EDD9773C-1027-46BD-AF46-250EB93A87C7}" destId="{DADE570F-C3A5-4D09-9289-D4844B4EF068}" srcOrd="0" destOrd="0" parTransId="{C8EE830E-8B08-44BB-A737-E91BEE4ABBED}" sibTransId="{D3EED40F-B9BF-4E7E-93F1-C44B02BF5BB0}"/>
    <dgm:cxn modelId="{04438A3A-BD1B-47FB-9EC5-BDA8149E4202}" srcId="{DADE570F-C3A5-4D09-9289-D4844B4EF068}" destId="{F1BEC340-B04A-4A93-B7E6-B36061975F16}" srcOrd="0" destOrd="0" parTransId="{2AF93303-0FD7-433D-B2B8-B9A5D0B97C2D}" sibTransId="{927B2482-A143-49CC-9AC8-3F3CB5441917}"/>
    <dgm:cxn modelId="{454A6E4F-F706-471E-B0E0-74C0855A9D7C}" srcId="{E4D3C3B4-A395-4F22-B073-E2EC5F7014FE}" destId="{EDD9773C-1027-46BD-AF46-250EB93A87C7}" srcOrd="0" destOrd="0" parTransId="{618F4B72-94F9-4D18-BBBD-25F362047AA6}" sibTransId="{1845A5BA-3E0B-4F62-9912-47DEB9D43EFD}"/>
    <dgm:cxn modelId="{F26FE324-9AAD-42CD-B65C-6BC352F4FD1E}" type="presOf" srcId="{F1BEC340-B04A-4A93-B7E6-B36061975F16}" destId="{1D7F69E6-B0D4-4F2D-BBBD-410294F5A982}" srcOrd="0" destOrd="0" presId="urn:microsoft.com/office/officeart/2005/8/layout/orgChart1"/>
    <dgm:cxn modelId="{13E517DC-D565-44B6-A91F-D6088ABE49F8}" srcId="{DADE570F-C3A5-4D09-9289-D4844B4EF068}" destId="{22361153-BD5B-4AB3-9589-0D0E70B4CF42}" srcOrd="2" destOrd="0" parTransId="{2CD62C24-59A0-4FD4-ACF2-454E5398249A}" sibTransId="{882CC71B-C9C1-4ED6-99CE-B2796C5610A6}"/>
    <dgm:cxn modelId="{C329E48D-40A0-40FB-ABC6-69A283923CFD}" type="presOf" srcId="{DADE570F-C3A5-4D09-9289-D4844B4EF068}" destId="{A4DBDB07-D692-4B4E-B3DC-975CDF4F952C}" srcOrd="0" destOrd="0" presId="urn:microsoft.com/office/officeart/2005/8/layout/orgChart1"/>
    <dgm:cxn modelId="{0B97B948-11EB-423F-A4EC-482A95AD17D0}" srcId="{DADE570F-C3A5-4D09-9289-D4844B4EF068}" destId="{C90EBB96-9A6C-433C-B9EC-950335593BEF}" srcOrd="3" destOrd="0" parTransId="{0893C015-15E2-4BE8-B3BA-206580275E61}" sibTransId="{EF878558-AE99-4493-B4D8-DFC5D85D49B8}"/>
    <dgm:cxn modelId="{E3290C2A-25AB-4A2B-A002-197587BC8A3C}" type="presOf" srcId="{EDD9773C-1027-46BD-AF46-250EB93A87C7}" destId="{6D3067C0-547A-4EC0-B8D5-0CCD31DBFD74}" srcOrd="1" destOrd="0" presId="urn:microsoft.com/office/officeart/2005/8/layout/orgChart1"/>
    <dgm:cxn modelId="{33F76180-EF9D-4647-96D5-45DFA67751A6}" type="presOf" srcId="{C8EE830E-8B08-44BB-A737-E91BEE4ABBED}" destId="{4E11D96C-BE9A-487C-9DDF-D6988D9349A7}" srcOrd="0" destOrd="0" presId="urn:microsoft.com/office/officeart/2005/8/layout/orgChart1"/>
    <dgm:cxn modelId="{75311E61-BAB3-4164-BDB2-1F64ABDF3AED}" type="presOf" srcId="{22361153-BD5B-4AB3-9589-0D0E70B4CF42}" destId="{CF5D484F-DF70-4C0D-B1B0-395F63F56218}" srcOrd="1" destOrd="0" presId="urn:microsoft.com/office/officeart/2005/8/layout/orgChart1"/>
    <dgm:cxn modelId="{CCBB0F82-A242-43D8-9813-0DC713E0E488}" type="presOf" srcId="{0893C015-15E2-4BE8-B3BA-206580275E61}" destId="{9322B5D8-9958-4181-80F0-426FA75976E1}" srcOrd="0" destOrd="0" presId="urn:microsoft.com/office/officeart/2005/8/layout/orgChart1"/>
    <dgm:cxn modelId="{D8CB9C43-74D8-4DDB-8AAF-099D86F9544B}" type="presOf" srcId="{2AF93303-0FD7-433D-B2B8-B9A5D0B97C2D}" destId="{95EAE9A1-D7E4-49E2-911E-0D1BF2B40C10}" srcOrd="0" destOrd="0" presId="urn:microsoft.com/office/officeart/2005/8/layout/orgChart1"/>
    <dgm:cxn modelId="{CBE6C397-D2EB-4DE2-B5B4-30924D37FB03}" type="presOf" srcId="{7205C377-2192-40CB-AF49-DF5C6F656A67}" destId="{7288BD8E-414D-4C48-B5D4-9A6B9BF4698F}" srcOrd="1" destOrd="0" presId="urn:microsoft.com/office/officeart/2005/8/layout/orgChart1"/>
    <dgm:cxn modelId="{D9F9C067-9DC2-46E3-9C26-DAC57A4241B6}" type="presOf" srcId="{EDD9773C-1027-46BD-AF46-250EB93A87C7}" destId="{9D628F63-77DF-4429-925D-9CD2261B7123}" srcOrd="0" destOrd="0" presId="urn:microsoft.com/office/officeart/2005/8/layout/orgChart1"/>
    <dgm:cxn modelId="{126F4A84-EA56-47C5-B179-515470D5C8A4}" type="presParOf" srcId="{0733D7C0-C2F4-47EC-BEE4-41177ED38EE7}" destId="{53C62360-72C7-4BCB-B8E7-BC1A6DC8BBE7}" srcOrd="0" destOrd="0" presId="urn:microsoft.com/office/officeart/2005/8/layout/orgChart1"/>
    <dgm:cxn modelId="{B8F4C92B-CA32-4A41-A1D6-8B0CA534A600}" type="presParOf" srcId="{53C62360-72C7-4BCB-B8E7-BC1A6DC8BBE7}" destId="{7215C119-EA78-4EFA-AE45-BD9EB532E820}" srcOrd="0" destOrd="0" presId="urn:microsoft.com/office/officeart/2005/8/layout/orgChart1"/>
    <dgm:cxn modelId="{D7DE4066-3E1E-4F0C-82A7-33F6DED5A31B}" type="presParOf" srcId="{7215C119-EA78-4EFA-AE45-BD9EB532E820}" destId="{9D628F63-77DF-4429-925D-9CD2261B7123}" srcOrd="0" destOrd="0" presId="urn:microsoft.com/office/officeart/2005/8/layout/orgChart1"/>
    <dgm:cxn modelId="{C9A6AFC3-8D2F-4F59-87AA-FFFE478F3979}" type="presParOf" srcId="{7215C119-EA78-4EFA-AE45-BD9EB532E820}" destId="{6D3067C0-547A-4EC0-B8D5-0CCD31DBFD74}" srcOrd="1" destOrd="0" presId="urn:microsoft.com/office/officeart/2005/8/layout/orgChart1"/>
    <dgm:cxn modelId="{1C7434DA-5720-4937-A813-E239F9203BAB}" type="presParOf" srcId="{53C62360-72C7-4BCB-B8E7-BC1A6DC8BBE7}" destId="{12893194-3634-4143-993D-D99A8EED6DB5}" srcOrd="1" destOrd="0" presId="urn:microsoft.com/office/officeart/2005/8/layout/orgChart1"/>
    <dgm:cxn modelId="{31333FBB-4BC9-41B4-82A3-6A3345038388}" type="presParOf" srcId="{12893194-3634-4143-993D-D99A8EED6DB5}" destId="{4E11D96C-BE9A-487C-9DDF-D6988D9349A7}" srcOrd="0" destOrd="0" presId="urn:microsoft.com/office/officeart/2005/8/layout/orgChart1"/>
    <dgm:cxn modelId="{8685FB57-C0AE-4EBD-9C27-5E66FD2269D7}" type="presParOf" srcId="{12893194-3634-4143-993D-D99A8EED6DB5}" destId="{3C9F694F-C664-4183-B101-FE7EC19149C0}" srcOrd="1" destOrd="0" presId="urn:microsoft.com/office/officeart/2005/8/layout/orgChart1"/>
    <dgm:cxn modelId="{3E2F7CEF-D6D1-469B-937E-C07B935832DE}" type="presParOf" srcId="{3C9F694F-C664-4183-B101-FE7EC19149C0}" destId="{2133F59E-ECA8-433A-992A-848512A90162}" srcOrd="0" destOrd="0" presId="urn:microsoft.com/office/officeart/2005/8/layout/orgChart1"/>
    <dgm:cxn modelId="{C59F4C2D-3D85-4738-A05F-3ECE1DDC1D9C}" type="presParOf" srcId="{2133F59E-ECA8-433A-992A-848512A90162}" destId="{A4DBDB07-D692-4B4E-B3DC-975CDF4F952C}" srcOrd="0" destOrd="0" presId="urn:microsoft.com/office/officeart/2005/8/layout/orgChart1"/>
    <dgm:cxn modelId="{5F46A140-26C9-45BE-85A9-64CC66C3E429}" type="presParOf" srcId="{2133F59E-ECA8-433A-992A-848512A90162}" destId="{D5A1A6A5-30D7-4021-9F83-B6B0104FBCE4}" srcOrd="1" destOrd="0" presId="urn:microsoft.com/office/officeart/2005/8/layout/orgChart1"/>
    <dgm:cxn modelId="{1B1084DC-D5D2-4DAC-B3D7-B04B43A6B852}" type="presParOf" srcId="{3C9F694F-C664-4183-B101-FE7EC19149C0}" destId="{A4289FBD-A909-4F4E-A638-D8794DC05B95}" srcOrd="1" destOrd="0" presId="urn:microsoft.com/office/officeart/2005/8/layout/orgChart1"/>
    <dgm:cxn modelId="{F054D7AE-951F-4EEE-A690-09A32EE235AB}" type="presParOf" srcId="{A4289FBD-A909-4F4E-A638-D8794DC05B95}" destId="{6E777F6F-8B14-45FA-AA41-113284708649}" srcOrd="0" destOrd="0" presId="urn:microsoft.com/office/officeart/2005/8/layout/orgChart1"/>
    <dgm:cxn modelId="{3B9A9906-2BC2-406D-AB94-F079C5CD53DD}" type="presParOf" srcId="{A4289FBD-A909-4F4E-A638-D8794DC05B95}" destId="{C2FB45D6-FBE7-4342-A5C2-CAB95ACBB729}" srcOrd="1" destOrd="0" presId="urn:microsoft.com/office/officeart/2005/8/layout/orgChart1"/>
    <dgm:cxn modelId="{A4A2EAF7-9823-4885-984E-3F5064809561}" type="presParOf" srcId="{C2FB45D6-FBE7-4342-A5C2-CAB95ACBB729}" destId="{92C4F671-4367-4B8D-BCF9-44212A12E0DF}" srcOrd="0" destOrd="0" presId="urn:microsoft.com/office/officeart/2005/8/layout/orgChart1"/>
    <dgm:cxn modelId="{554E70EB-9210-480D-A5BC-DC865D02BA17}" type="presParOf" srcId="{92C4F671-4367-4B8D-BCF9-44212A12E0DF}" destId="{7D25ADBB-9C92-4B3B-9894-E238A08458D5}" srcOrd="0" destOrd="0" presId="urn:microsoft.com/office/officeart/2005/8/layout/orgChart1"/>
    <dgm:cxn modelId="{E7C4F7CC-AC30-4285-A018-52F2BC87FC64}" type="presParOf" srcId="{92C4F671-4367-4B8D-BCF9-44212A12E0DF}" destId="{CF5D484F-DF70-4C0D-B1B0-395F63F56218}" srcOrd="1" destOrd="0" presId="urn:microsoft.com/office/officeart/2005/8/layout/orgChart1"/>
    <dgm:cxn modelId="{1DE68809-0713-46EE-B673-BADD9D65DFCD}" type="presParOf" srcId="{C2FB45D6-FBE7-4342-A5C2-CAB95ACBB729}" destId="{89C3D08C-D0AF-4BB5-BE4F-F135D9A4FDFF}" srcOrd="1" destOrd="0" presId="urn:microsoft.com/office/officeart/2005/8/layout/orgChart1"/>
    <dgm:cxn modelId="{B353FC3E-8A48-489C-B3AA-5F9B142C38BF}" type="presParOf" srcId="{C2FB45D6-FBE7-4342-A5C2-CAB95ACBB729}" destId="{7DE2FD3D-F612-41C3-AB28-269B6AE0BDF8}" srcOrd="2" destOrd="0" presId="urn:microsoft.com/office/officeart/2005/8/layout/orgChart1"/>
    <dgm:cxn modelId="{A3B9FB91-FD9E-4572-9519-A5462CD082B2}" type="presParOf" srcId="{A4289FBD-A909-4F4E-A638-D8794DC05B95}" destId="{9322B5D8-9958-4181-80F0-426FA75976E1}" srcOrd="2" destOrd="0" presId="urn:microsoft.com/office/officeart/2005/8/layout/orgChart1"/>
    <dgm:cxn modelId="{D688B8FB-6BD4-4CFC-8BF3-396ABCEBEBC2}" type="presParOf" srcId="{A4289FBD-A909-4F4E-A638-D8794DC05B95}" destId="{0B3F4F15-9026-4C58-B7FC-DAB9EAEDD425}" srcOrd="3" destOrd="0" presId="urn:microsoft.com/office/officeart/2005/8/layout/orgChart1"/>
    <dgm:cxn modelId="{56AE51C1-0ECB-468B-A34D-C791FE7E87B5}" type="presParOf" srcId="{0B3F4F15-9026-4C58-B7FC-DAB9EAEDD425}" destId="{CD21D09D-83A6-4FC7-9A14-141BCD35657A}" srcOrd="0" destOrd="0" presId="urn:microsoft.com/office/officeart/2005/8/layout/orgChart1"/>
    <dgm:cxn modelId="{556886D4-C3E7-4342-914D-DFF7C3DBE6D7}" type="presParOf" srcId="{CD21D09D-83A6-4FC7-9A14-141BCD35657A}" destId="{443719C8-4722-49B9-85B4-447A36C94C71}" srcOrd="0" destOrd="0" presId="urn:microsoft.com/office/officeart/2005/8/layout/orgChart1"/>
    <dgm:cxn modelId="{D04E47AF-D445-44EC-B072-D3C56355266E}" type="presParOf" srcId="{CD21D09D-83A6-4FC7-9A14-141BCD35657A}" destId="{03F53C5C-4A7E-463D-AF32-6B99918FE76D}" srcOrd="1" destOrd="0" presId="urn:microsoft.com/office/officeart/2005/8/layout/orgChart1"/>
    <dgm:cxn modelId="{D22DFE78-CD09-4DEC-BEDC-9BD747D612AA}" type="presParOf" srcId="{0B3F4F15-9026-4C58-B7FC-DAB9EAEDD425}" destId="{B33316C5-D5D4-4D84-A841-F2DEC65E35E3}" srcOrd="1" destOrd="0" presId="urn:microsoft.com/office/officeart/2005/8/layout/orgChart1"/>
    <dgm:cxn modelId="{5AE66DBA-C742-4169-A9A3-9AA3F18904F9}" type="presParOf" srcId="{0B3F4F15-9026-4C58-B7FC-DAB9EAEDD425}" destId="{BDF399E8-C5CD-45A3-BBD2-E1EE676666D3}" srcOrd="2" destOrd="0" presId="urn:microsoft.com/office/officeart/2005/8/layout/orgChart1"/>
    <dgm:cxn modelId="{4EE93E90-3547-4CD3-AF4E-6E8AC221C60E}" type="presParOf" srcId="{3C9F694F-C664-4183-B101-FE7EC19149C0}" destId="{33431A30-6E06-43EB-82CE-2FB685A28158}" srcOrd="2" destOrd="0" presId="urn:microsoft.com/office/officeart/2005/8/layout/orgChart1"/>
    <dgm:cxn modelId="{30EF7DD2-6798-4137-87AF-AE738F0103ED}" type="presParOf" srcId="{33431A30-6E06-43EB-82CE-2FB685A28158}" destId="{95EAE9A1-D7E4-49E2-911E-0D1BF2B40C10}" srcOrd="0" destOrd="0" presId="urn:microsoft.com/office/officeart/2005/8/layout/orgChart1"/>
    <dgm:cxn modelId="{7803090D-36FA-496B-A148-87EF8C4D23C1}" type="presParOf" srcId="{33431A30-6E06-43EB-82CE-2FB685A28158}" destId="{E3EAA1E5-2965-4051-BB58-E556BCB6877A}" srcOrd="1" destOrd="0" presId="urn:microsoft.com/office/officeart/2005/8/layout/orgChart1"/>
    <dgm:cxn modelId="{3C03A69E-FD99-42B1-A4D4-08ECAF46198A}" type="presParOf" srcId="{E3EAA1E5-2965-4051-BB58-E556BCB6877A}" destId="{07478719-ACEB-401B-BEB2-E4A07CEF33FA}" srcOrd="0" destOrd="0" presId="urn:microsoft.com/office/officeart/2005/8/layout/orgChart1"/>
    <dgm:cxn modelId="{43EA8254-620B-4CE9-A0CA-47EC3E781658}" type="presParOf" srcId="{07478719-ACEB-401B-BEB2-E4A07CEF33FA}" destId="{1D7F69E6-B0D4-4F2D-BBBD-410294F5A982}" srcOrd="0" destOrd="0" presId="urn:microsoft.com/office/officeart/2005/8/layout/orgChart1"/>
    <dgm:cxn modelId="{19741E4E-5F31-4E43-8C7E-1370F9A8E29A}" type="presParOf" srcId="{07478719-ACEB-401B-BEB2-E4A07CEF33FA}" destId="{DF73B94B-3623-471F-924C-C930D6324E67}" srcOrd="1" destOrd="0" presId="urn:microsoft.com/office/officeart/2005/8/layout/orgChart1"/>
    <dgm:cxn modelId="{537704C8-457C-4959-B82A-61DE18D7EFE5}" type="presParOf" srcId="{E3EAA1E5-2965-4051-BB58-E556BCB6877A}" destId="{DCC1C726-9DA4-421B-AC8E-7AD223F5ADB4}" srcOrd="1" destOrd="0" presId="urn:microsoft.com/office/officeart/2005/8/layout/orgChart1"/>
    <dgm:cxn modelId="{AF112C2D-1B44-47BB-8788-9BD78329E1A2}" type="presParOf" srcId="{E3EAA1E5-2965-4051-BB58-E556BCB6877A}" destId="{0A33B990-4FF4-4753-9E56-912595B967BD}" srcOrd="2" destOrd="0" presId="urn:microsoft.com/office/officeart/2005/8/layout/orgChart1"/>
    <dgm:cxn modelId="{D586D012-8DAE-4342-BC71-8F48ACBC873B}" type="presParOf" srcId="{33431A30-6E06-43EB-82CE-2FB685A28158}" destId="{D94DA3D0-821D-4466-8A2B-ABA8A3787513}" srcOrd="2" destOrd="0" presId="urn:microsoft.com/office/officeart/2005/8/layout/orgChart1"/>
    <dgm:cxn modelId="{C2369D32-B6FC-43B9-BE51-2AE16C1B56CB}" type="presParOf" srcId="{33431A30-6E06-43EB-82CE-2FB685A28158}" destId="{41CB203B-244B-41BB-BBD9-C4D460131FE1}" srcOrd="3" destOrd="0" presId="urn:microsoft.com/office/officeart/2005/8/layout/orgChart1"/>
    <dgm:cxn modelId="{DA51D780-F4A3-4FFE-9BC8-A44A8F85633F}" type="presParOf" srcId="{41CB203B-244B-41BB-BBD9-C4D460131FE1}" destId="{B6B59C0B-F10E-464F-9748-BF2A0BCACE4D}" srcOrd="0" destOrd="0" presId="urn:microsoft.com/office/officeart/2005/8/layout/orgChart1"/>
    <dgm:cxn modelId="{C52EEF1E-5604-4306-8C93-A5EB0BEA5542}" type="presParOf" srcId="{B6B59C0B-F10E-464F-9748-BF2A0BCACE4D}" destId="{B4EF692E-1964-49B5-BDF9-2B6BE56ED247}" srcOrd="0" destOrd="0" presId="urn:microsoft.com/office/officeart/2005/8/layout/orgChart1"/>
    <dgm:cxn modelId="{C6E36285-5B74-4D6A-B13F-BB9C17628177}" type="presParOf" srcId="{B6B59C0B-F10E-464F-9748-BF2A0BCACE4D}" destId="{7288BD8E-414D-4C48-B5D4-9A6B9BF4698F}" srcOrd="1" destOrd="0" presId="urn:microsoft.com/office/officeart/2005/8/layout/orgChart1"/>
    <dgm:cxn modelId="{94EF17A7-F977-4778-92BD-DDB03930274C}" type="presParOf" srcId="{41CB203B-244B-41BB-BBD9-C4D460131FE1}" destId="{4BD26920-7ABE-4D18-A293-2FBFF377DACE}" srcOrd="1" destOrd="0" presId="urn:microsoft.com/office/officeart/2005/8/layout/orgChart1"/>
    <dgm:cxn modelId="{42E66236-29F1-4739-A6C1-6B7AA28F1438}" type="presParOf" srcId="{41CB203B-244B-41BB-BBD9-C4D460131FE1}" destId="{7D71C2FE-9E98-4B33-B908-277EFEFF44AF}" srcOrd="2" destOrd="0" presId="urn:microsoft.com/office/officeart/2005/8/layout/orgChart1"/>
    <dgm:cxn modelId="{A3A35118-36E5-4F38-93EF-96633E56E358}" type="presParOf" srcId="{53C62360-72C7-4BCB-B8E7-BC1A6DC8BBE7}" destId="{CB269AD9-9063-466F-974E-FF73F91E64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A7329-303A-4C62-9F03-209C71C53101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</dgm:pt>
    <dgm:pt modelId="{28103C0E-9080-4A6F-BAF1-41E398609234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NASAC</a:t>
          </a:r>
          <a:endParaRPr kumimoji="0" lang="en-U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6E32F6AE-FB1F-4471-A7A7-74C0B77420AE}" type="parTrans" cxnId="{2FBA7B8C-150D-434B-BABD-C3EBC4168164}">
      <dgm:prSet/>
      <dgm:spPr/>
      <dgm:t>
        <a:bodyPr/>
        <a:lstStyle/>
        <a:p>
          <a:endParaRPr lang="en-US"/>
        </a:p>
      </dgm:t>
    </dgm:pt>
    <dgm:pt modelId="{B42B1A3D-975E-4EC4-9B56-97EA07EB4AD9}" type="sibTrans" cxnId="{2FBA7B8C-150D-434B-BABD-C3EBC4168164}">
      <dgm:prSet/>
      <dgm:spPr/>
      <dgm:t>
        <a:bodyPr/>
        <a:lstStyle/>
        <a:p>
          <a:endParaRPr lang="en-US"/>
        </a:p>
      </dgm:t>
    </dgm:pt>
    <dgm:pt modelId="{4C9E2DE2-40B6-4CCA-8AA4-2D21F4D934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Facilitating Establishment Science Academies </a:t>
          </a:r>
        </a:p>
      </dgm:t>
    </dgm:pt>
    <dgm:pt modelId="{FEA81186-4CEF-4784-BD11-981A1D1A41EA}" type="parTrans" cxnId="{66B6D198-8DD4-4BA3-8343-0915422E79FF}">
      <dgm:prSet/>
      <dgm:spPr/>
      <dgm:t>
        <a:bodyPr/>
        <a:lstStyle/>
        <a:p>
          <a:endParaRPr lang="en-US"/>
        </a:p>
      </dgm:t>
    </dgm:pt>
    <dgm:pt modelId="{FE56417C-1007-4F09-A579-639E28BF8498}" type="sibTrans" cxnId="{66B6D198-8DD4-4BA3-8343-0915422E79FF}">
      <dgm:prSet/>
      <dgm:spPr/>
      <dgm:t>
        <a:bodyPr/>
        <a:lstStyle/>
        <a:p>
          <a:endParaRPr lang="en-US"/>
        </a:p>
      </dgm:t>
    </dgm:pt>
    <dgm:pt modelId="{56B0DFD5-CA2B-40AC-911E-873CEDB1C4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Voice of Science in Africa</a:t>
          </a:r>
          <a:endParaRPr kumimoji="0" lang="en-US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09308882-0F40-4A4C-924C-B29C82295571}" type="parTrans" cxnId="{5CB6E98A-D0B8-4BDF-929C-0B7B08BCF63D}">
      <dgm:prSet/>
      <dgm:spPr/>
      <dgm:t>
        <a:bodyPr/>
        <a:lstStyle/>
        <a:p>
          <a:endParaRPr lang="en-US"/>
        </a:p>
      </dgm:t>
    </dgm:pt>
    <dgm:pt modelId="{2B80E3A5-7848-443E-AE4A-4E2F161858AB}" type="sibTrans" cxnId="{5CB6E98A-D0B8-4BDF-929C-0B7B08BCF63D}">
      <dgm:prSet/>
      <dgm:spPr/>
      <dgm:t>
        <a:bodyPr/>
        <a:lstStyle/>
        <a:p>
          <a:endParaRPr lang="en-US"/>
        </a:p>
      </dgm:t>
    </dgm:pt>
    <dgm:pt modelId="{4011C2C8-E59D-4757-A7C9-707F5F3E4E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Strengthen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Existing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Academies</a:t>
          </a:r>
          <a:endParaRPr kumimoji="0" lang="en-US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412C3EC9-84EC-41CF-BB5E-9A6D7DF57011}" type="parTrans" cxnId="{1AEA1042-2DAD-4255-AB70-A36278773272}">
      <dgm:prSet/>
      <dgm:spPr/>
      <dgm:t>
        <a:bodyPr/>
        <a:lstStyle/>
        <a:p>
          <a:endParaRPr lang="en-US"/>
        </a:p>
      </dgm:t>
    </dgm:pt>
    <dgm:pt modelId="{8964CC64-7DB8-4109-B54B-B8BB325B918D}" type="sibTrans" cxnId="{1AEA1042-2DAD-4255-AB70-A36278773272}">
      <dgm:prSet/>
      <dgm:spPr/>
      <dgm:t>
        <a:bodyPr/>
        <a:lstStyle/>
        <a:p>
          <a:endParaRPr lang="en-US"/>
        </a:p>
      </dgm:t>
    </dgm:pt>
    <dgm:pt modelId="{B5CD6995-AFDC-49C9-B0A6-D8F3FC313E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pitchFamily="34" charset="0"/>
            </a:rPr>
            <a:t>Independent platform for credible advise</a:t>
          </a:r>
          <a:endParaRPr kumimoji="0" lang="en-US" sz="18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FB69768-9CC1-4DDC-80C6-66B82113DAA7}" type="parTrans" cxnId="{245E0D54-EB3F-4C56-9B43-8EC0981E058D}">
      <dgm:prSet/>
      <dgm:spPr/>
      <dgm:t>
        <a:bodyPr/>
        <a:lstStyle/>
        <a:p>
          <a:endParaRPr lang="en-US"/>
        </a:p>
      </dgm:t>
    </dgm:pt>
    <dgm:pt modelId="{D9AEB718-4E65-4DBB-96D9-2EC009A632D2}" type="sibTrans" cxnId="{245E0D54-EB3F-4C56-9B43-8EC0981E058D}">
      <dgm:prSet/>
      <dgm:spPr/>
      <dgm:t>
        <a:bodyPr/>
        <a:lstStyle/>
        <a:p>
          <a:endParaRPr lang="en-US"/>
        </a:p>
      </dgm:t>
    </dgm:pt>
    <dgm:pt modelId="{E0DCBFA2-0E14-4C05-B5DD-91AF6F096960}" type="pres">
      <dgm:prSet presAssocID="{9C7A7329-303A-4C62-9F03-209C71C531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7545A7-B2F2-419A-B912-CC7007186FAF}" type="pres">
      <dgm:prSet presAssocID="{28103C0E-9080-4A6F-BAF1-41E398609234}" presName="centerShape" presStyleLbl="node0" presStyleIdx="0" presStyleCnt="1" custScaleX="158140" custScaleY="113468"/>
      <dgm:spPr/>
      <dgm:t>
        <a:bodyPr/>
        <a:lstStyle/>
        <a:p>
          <a:endParaRPr lang="en-US"/>
        </a:p>
      </dgm:t>
    </dgm:pt>
    <dgm:pt modelId="{B5A051AD-6BDE-4455-AC22-557F97ABBD4C}" type="pres">
      <dgm:prSet presAssocID="{FEA81186-4CEF-4784-BD11-981A1D1A41EA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6ECA64-2F00-4049-A800-9C213379FACE}" type="pres">
      <dgm:prSet presAssocID="{FEA81186-4CEF-4784-BD11-981A1D1A41E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C717C49-9D27-4BBE-AA18-4C493486AA5B}" type="pres">
      <dgm:prSet presAssocID="{4C9E2DE2-40B6-4CCA-8AA4-2D21F4D93459}" presName="node" presStyleLbl="node1" presStyleIdx="0" presStyleCnt="4" custScaleX="192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F7AA-772D-4307-9116-5402B663A2DE}" type="pres">
      <dgm:prSet presAssocID="{09308882-0F40-4A4C-924C-B29C82295571}" presName="Name9" presStyleLbl="parChTrans1D2" presStyleIdx="1" presStyleCnt="4"/>
      <dgm:spPr/>
      <dgm:t>
        <a:bodyPr/>
        <a:lstStyle/>
        <a:p>
          <a:endParaRPr lang="en-US"/>
        </a:p>
      </dgm:t>
    </dgm:pt>
    <dgm:pt modelId="{93F2AF9F-7837-41B4-843E-DA713A4D3F80}" type="pres">
      <dgm:prSet presAssocID="{09308882-0F40-4A4C-924C-B29C8229557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142E7E2-D627-4DF1-82CE-ABEBE18D6206}" type="pres">
      <dgm:prSet presAssocID="{56B0DFD5-CA2B-40AC-911E-873CEDB1C49D}" presName="node" presStyleLbl="node1" presStyleIdx="1" presStyleCnt="4" custScaleX="166650" custRadScaleRad="137544" custRadScaleInc="-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9E6E3-6D9D-427A-87A6-5F9431701DF8}" type="pres">
      <dgm:prSet presAssocID="{412C3EC9-84EC-41CF-BB5E-9A6D7DF57011}" presName="Name9" presStyleLbl="parChTrans1D2" presStyleIdx="2" presStyleCnt="4"/>
      <dgm:spPr/>
      <dgm:t>
        <a:bodyPr/>
        <a:lstStyle/>
        <a:p>
          <a:endParaRPr lang="en-US"/>
        </a:p>
      </dgm:t>
    </dgm:pt>
    <dgm:pt modelId="{325712D8-47F7-449E-AD97-EA9C963474D2}" type="pres">
      <dgm:prSet presAssocID="{412C3EC9-84EC-41CF-BB5E-9A6D7DF5701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38D218-4121-4289-95CF-59E10C3FE03B}" type="pres">
      <dgm:prSet presAssocID="{4011C2C8-E59D-4757-A7C9-707F5F3E4E5E}" presName="node" presStyleLbl="node1" presStyleIdx="2" presStyleCnt="4" custScaleX="179428" custRadScaleRad="153615" custRadScaleInc="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36D7E-3483-4E0F-808F-1280048F8F48}" type="pres">
      <dgm:prSet presAssocID="{FFB69768-9CC1-4DDC-80C6-66B82113DAA7}" presName="Name9" presStyleLbl="parChTrans1D2" presStyleIdx="3" presStyleCnt="4"/>
      <dgm:spPr/>
      <dgm:t>
        <a:bodyPr/>
        <a:lstStyle/>
        <a:p>
          <a:endParaRPr lang="en-US"/>
        </a:p>
      </dgm:t>
    </dgm:pt>
    <dgm:pt modelId="{78FD4A26-946B-414C-BB01-BE22CFE91D72}" type="pres">
      <dgm:prSet presAssocID="{FFB69768-9CC1-4DDC-80C6-66B82113DAA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BD3EFB3-21C8-4633-A977-A154157C43ED}" type="pres">
      <dgm:prSet presAssocID="{B5CD6995-AFDC-49C9-B0A6-D8F3FC313EFB}" presName="node" presStyleLbl="node1" presStyleIdx="3" presStyleCnt="4" custScaleX="180833" custRadScaleRad="140272" custRadScaleInc="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155F4-8F60-4A05-9348-95FC1BDD583B}" type="presOf" srcId="{09308882-0F40-4A4C-924C-B29C82295571}" destId="{29B5F7AA-772D-4307-9116-5402B663A2DE}" srcOrd="0" destOrd="0" presId="urn:microsoft.com/office/officeart/2005/8/layout/radial1"/>
    <dgm:cxn modelId="{2FBA7B8C-150D-434B-BABD-C3EBC4168164}" srcId="{9C7A7329-303A-4C62-9F03-209C71C53101}" destId="{28103C0E-9080-4A6F-BAF1-41E398609234}" srcOrd="0" destOrd="0" parTransId="{6E32F6AE-FB1F-4471-A7A7-74C0B77420AE}" sibTransId="{B42B1A3D-975E-4EC4-9B56-97EA07EB4AD9}"/>
    <dgm:cxn modelId="{A2EACA7C-E52B-4F27-9894-4E26143CB09F}" type="presOf" srcId="{B5CD6995-AFDC-49C9-B0A6-D8F3FC313EFB}" destId="{EBD3EFB3-21C8-4633-A977-A154157C43ED}" srcOrd="0" destOrd="0" presId="urn:microsoft.com/office/officeart/2005/8/layout/radial1"/>
    <dgm:cxn modelId="{3F1A5CF6-6EA3-4202-9A98-967FBFABC72A}" type="presOf" srcId="{FEA81186-4CEF-4784-BD11-981A1D1A41EA}" destId="{B5A051AD-6BDE-4455-AC22-557F97ABBD4C}" srcOrd="0" destOrd="0" presId="urn:microsoft.com/office/officeart/2005/8/layout/radial1"/>
    <dgm:cxn modelId="{AB685F49-37E2-4207-85BE-3182CECC96FE}" type="presOf" srcId="{412C3EC9-84EC-41CF-BB5E-9A6D7DF57011}" destId="{5E19E6E3-6D9D-427A-87A6-5F9431701DF8}" srcOrd="0" destOrd="0" presId="urn:microsoft.com/office/officeart/2005/8/layout/radial1"/>
    <dgm:cxn modelId="{119EB1A7-5EBC-40C5-9D4C-AE5EF4F66DA9}" type="presOf" srcId="{9C7A7329-303A-4C62-9F03-209C71C53101}" destId="{E0DCBFA2-0E14-4C05-B5DD-91AF6F096960}" srcOrd="0" destOrd="0" presId="urn:microsoft.com/office/officeart/2005/8/layout/radial1"/>
    <dgm:cxn modelId="{5CB6E98A-D0B8-4BDF-929C-0B7B08BCF63D}" srcId="{28103C0E-9080-4A6F-BAF1-41E398609234}" destId="{56B0DFD5-CA2B-40AC-911E-873CEDB1C49D}" srcOrd="1" destOrd="0" parTransId="{09308882-0F40-4A4C-924C-B29C82295571}" sibTransId="{2B80E3A5-7848-443E-AE4A-4E2F161858AB}"/>
    <dgm:cxn modelId="{CCB4ECBD-EE57-45B0-A215-A55B348F42CE}" type="presOf" srcId="{FEA81186-4CEF-4784-BD11-981A1D1A41EA}" destId="{DF6ECA64-2F00-4049-A800-9C213379FACE}" srcOrd="1" destOrd="0" presId="urn:microsoft.com/office/officeart/2005/8/layout/radial1"/>
    <dgm:cxn modelId="{F5A998E0-25E0-411E-B518-F89E54E9E875}" type="presOf" srcId="{412C3EC9-84EC-41CF-BB5E-9A6D7DF57011}" destId="{325712D8-47F7-449E-AD97-EA9C963474D2}" srcOrd="1" destOrd="0" presId="urn:microsoft.com/office/officeart/2005/8/layout/radial1"/>
    <dgm:cxn modelId="{245E0D54-EB3F-4C56-9B43-8EC0981E058D}" srcId="{28103C0E-9080-4A6F-BAF1-41E398609234}" destId="{B5CD6995-AFDC-49C9-B0A6-D8F3FC313EFB}" srcOrd="3" destOrd="0" parTransId="{FFB69768-9CC1-4DDC-80C6-66B82113DAA7}" sibTransId="{D9AEB718-4E65-4DBB-96D9-2EC009A632D2}"/>
    <dgm:cxn modelId="{CB2853BC-8BCC-4F32-A16D-156490A84694}" type="presOf" srcId="{FFB69768-9CC1-4DDC-80C6-66B82113DAA7}" destId="{78FD4A26-946B-414C-BB01-BE22CFE91D72}" srcOrd="1" destOrd="0" presId="urn:microsoft.com/office/officeart/2005/8/layout/radial1"/>
    <dgm:cxn modelId="{1118F2CA-C556-4EF5-AF63-987418D3D7C6}" type="presOf" srcId="{4C9E2DE2-40B6-4CCA-8AA4-2D21F4D93459}" destId="{8C717C49-9D27-4BBE-AA18-4C493486AA5B}" srcOrd="0" destOrd="0" presId="urn:microsoft.com/office/officeart/2005/8/layout/radial1"/>
    <dgm:cxn modelId="{3AC43D7E-F0D2-4C11-9710-304064CC2209}" type="presOf" srcId="{56B0DFD5-CA2B-40AC-911E-873CEDB1C49D}" destId="{C142E7E2-D627-4DF1-82CE-ABEBE18D6206}" srcOrd="0" destOrd="0" presId="urn:microsoft.com/office/officeart/2005/8/layout/radial1"/>
    <dgm:cxn modelId="{F2886F5A-6A7D-4D8F-A98C-0F682615DCCB}" type="presOf" srcId="{FFB69768-9CC1-4DDC-80C6-66B82113DAA7}" destId="{04536D7E-3483-4E0F-808F-1280048F8F48}" srcOrd="0" destOrd="0" presId="urn:microsoft.com/office/officeart/2005/8/layout/radial1"/>
    <dgm:cxn modelId="{1AEA1042-2DAD-4255-AB70-A36278773272}" srcId="{28103C0E-9080-4A6F-BAF1-41E398609234}" destId="{4011C2C8-E59D-4757-A7C9-707F5F3E4E5E}" srcOrd="2" destOrd="0" parTransId="{412C3EC9-84EC-41CF-BB5E-9A6D7DF57011}" sibTransId="{8964CC64-7DB8-4109-B54B-B8BB325B918D}"/>
    <dgm:cxn modelId="{E7D5E08F-B348-4E46-9B48-4C73A70AB2FE}" type="presOf" srcId="{09308882-0F40-4A4C-924C-B29C82295571}" destId="{93F2AF9F-7837-41B4-843E-DA713A4D3F80}" srcOrd="1" destOrd="0" presId="urn:microsoft.com/office/officeart/2005/8/layout/radial1"/>
    <dgm:cxn modelId="{BEA8B11E-2336-471F-9B78-905E6B3BC601}" type="presOf" srcId="{4011C2C8-E59D-4757-A7C9-707F5F3E4E5E}" destId="{1A38D218-4121-4289-95CF-59E10C3FE03B}" srcOrd="0" destOrd="0" presId="urn:microsoft.com/office/officeart/2005/8/layout/radial1"/>
    <dgm:cxn modelId="{66B6D198-8DD4-4BA3-8343-0915422E79FF}" srcId="{28103C0E-9080-4A6F-BAF1-41E398609234}" destId="{4C9E2DE2-40B6-4CCA-8AA4-2D21F4D93459}" srcOrd="0" destOrd="0" parTransId="{FEA81186-4CEF-4784-BD11-981A1D1A41EA}" sibTransId="{FE56417C-1007-4F09-A579-639E28BF8498}"/>
    <dgm:cxn modelId="{1E164193-0568-4838-8490-5B07E5A5D435}" type="presOf" srcId="{28103C0E-9080-4A6F-BAF1-41E398609234}" destId="{F47545A7-B2F2-419A-B912-CC7007186FAF}" srcOrd="0" destOrd="0" presId="urn:microsoft.com/office/officeart/2005/8/layout/radial1"/>
    <dgm:cxn modelId="{79D8C615-7238-42F2-B643-7CBD20F649D8}" type="presParOf" srcId="{E0DCBFA2-0E14-4C05-B5DD-91AF6F096960}" destId="{F47545A7-B2F2-419A-B912-CC7007186FAF}" srcOrd="0" destOrd="0" presId="urn:microsoft.com/office/officeart/2005/8/layout/radial1"/>
    <dgm:cxn modelId="{79CF0F6A-C123-41BA-AF17-D54404FF6135}" type="presParOf" srcId="{E0DCBFA2-0E14-4C05-B5DD-91AF6F096960}" destId="{B5A051AD-6BDE-4455-AC22-557F97ABBD4C}" srcOrd="1" destOrd="0" presId="urn:microsoft.com/office/officeart/2005/8/layout/radial1"/>
    <dgm:cxn modelId="{0F40F959-A318-4158-9AAC-7200C6731CA8}" type="presParOf" srcId="{B5A051AD-6BDE-4455-AC22-557F97ABBD4C}" destId="{DF6ECA64-2F00-4049-A800-9C213379FACE}" srcOrd="0" destOrd="0" presId="urn:microsoft.com/office/officeart/2005/8/layout/radial1"/>
    <dgm:cxn modelId="{7086CD17-0D38-47D1-85DC-BC0361419EE0}" type="presParOf" srcId="{E0DCBFA2-0E14-4C05-B5DD-91AF6F096960}" destId="{8C717C49-9D27-4BBE-AA18-4C493486AA5B}" srcOrd="2" destOrd="0" presId="urn:microsoft.com/office/officeart/2005/8/layout/radial1"/>
    <dgm:cxn modelId="{0CBF6AE9-0BFD-46B8-8D22-0D75C18F5387}" type="presParOf" srcId="{E0DCBFA2-0E14-4C05-B5DD-91AF6F096960}" destId="{29B5F7AA-772D-4307-9116-5402B663A2DE}" srcOrd="3" destOrd="0" presId="urn:microsoft.com/office/officeart/2005/8/layout/radial1"/>
    <dgm:cxn modelId="{AA857F19-A0A4-4674-98F5-401E93FCD68E}" type="presParOf" srcId="{29B5F7AA-772D-4307-9116-5402B663A2DE}" destId="{93F2AF9F-7837-41B4-843E-DA713A4D3F80}" srcOrd="0" destOrd="0" presId="urn:microsoft.com/office/officeart/2005/8/layout/radial1"/>
    <dgm:cxn modelId="{829C4888-E288-46DE-84B0-DF5B7464FE12}" type="presParOf" srcId="{E0DCBFA2-0E14-4C05-B5DD-91AF6F096960}" destId="{C142E7E2-D627-4DF1-82CE-ABEBE18D6206}" srcOrd="4" destOrd="0" presId="urn:microsoft.com/office/officeart/2005/8/layout/radial1"/>
    <dgm:cxn modelId="{3561751F-F612-4506-8D48-709A8043B396}" type="presParOf" srcId="{E0DCBFA2-0E14-4C05-B5DD-91AF6F096960}" destId="{5E19E6E3-6D9D-427A-87A6-5F9431701DF8}" srcOrd="5" destOrd="0" presId="urn:microsoft.com/office/officeart/2005/8/layout/radial1"/>
    <dgm:cxn modelId="{78788CFF-59B9-4C1A-B367-8C29BF66945A}" type="presParOf" srcId="{5E19E6E3-6D9D-427A-87A6-5F9431701DF8}" destId="{325712D8-47F7-449E-AD97-EA9C963474D2}" srcOrd="0" destOrd="0" presId="urn:microsoft.com/office/officeart/2005/8/layout/radial1"/>
    <dgm:cxn modelId="{D5013C6C-0477-45D3-8249-CEBEAD13A74A}" type="presParOf" srcId="{E0DCBFA2-0E14-4C05-B5DD-91AF6F096960}" destId="{1A38D218-4121-4289-95CF-59E10C3FE03B}" srcOrd="6" destOrd="0" presId="urn:microsoft.com/office/officeart/2005/8/layout/radial1"/>
    <dgm:cxn modelId="{6EA22616-033E-457F-83F5-8C6F89C45E71}" type="presParOf" srcId="{E0DCBFA2-0E14-4C05-B5DD-91AF6F096960}" destId="{04536D7E-3483-4E0F-808F-1280048F8F48}" srcOrd="7" destOrd="0" presId="urn:microsoft.com/office/officeart/2005/8/layout/radial1"/>
    <dgm:cxn modelId="{5A4A9647-DE67-47F6-967A-77982157F8E6}" type="presParOf" srcId="{04536D7E-3483-4E0F-808F-1280048F8F48}" destId="{78FD4A26-946B-414C-BB01-BE22CFE91D72}" srcOrd="0" destOrd="0" presId="urn:microsoft.com/office/officeart/2005/8/layout/radial1"/>
    <dgm:cxn modelId="{ABB0D7CC-868B-4B3C-9017-DA536C91F3D3}" type="presParOf" srcId="{E0DCBFA2-0E14-4C05-B5DD-91AF6F096960}" destId="{EBD3EFB3-21C8-4633-A977-A154157C43E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54900-BDDA-4657-AEB6-67EF782C1AF4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5DE61-4617-485E-9424-CBA4F28A7BE2}">
      <dgm:prSet phldrT="[Text]"/>
      <dgm:spPr/>
      <dgm:t>
        <a:bodyPr/>
        <a:lstStyle/>
        <a:p>
          <a:r>
            <a:rPr lang="en-US" dirty="0" smtClean="0"/>
            <a:t>IAP</a:t>
          </a:r>
          <a:endParaRPr lang="en-US" dirty="0"/>
        </a:p>
      </dgm:t>
    </dgm:pt>
    <dgm:pt modelId="{904972F8-3577-4D7D-8923-2B35AD998624}" type="parTrans" cxnId="{BDD91ECF-D9B1-4AC0-9914-A41BB54F66F4}">
      <dgm:prSet/>
      <dgm:spPr/>
      <dgm:t>
        <a:bodyPr/>
        <a:lstStyle/>
        <a:p>
          <a:endParaRPr lang="en-US"/>
        </a:p>
      </dgm:t>
    </dgm:pt>
    <dgm:pt modelId="{9E3B7B63-6916-4E43-834B-58ECE08C99DC}" type="sibTrans" cxnId="{BDD91ECF-D9B1-4AC0-9914-A41BB54F66F4}">
      <dgm:prSet/>
      <dgm:spPr/>
      <dgm:t>
        <a:bodyPr/>
        <a:lstStyle/>
        <a:p>
          <a:endParaRPr lang="en-US"/>
        </a:p>
      </dgm:t>
    </dgm:pt>
    <dgm:pt modelId="{62D4DA37-39FC-4599-97E2-9BD646AA7DD0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382D4323-A5A8-4E64-AC7C-618B3451532A}" type="parTrans" cxnId="{A12291ED-A8D7-41CF-B76B-DD374BC3D7E7}">
      <dgm:prSet/>
      <dgm:spPr/>
      <dgm:t>
        <a:bodyPr/>
        <a:lstStyle/>
        <a:p>
          <a:endParaRPr lang="en-US"/>
        </a:p>
      </dgm:t>
    </dgm:pt>
    <dgm:pt modelId="{38DB2CD8-2BCB-4A54-BC64-3B34B7FF74EB}" type="sibTrans" cxnId="{A12291ED-A8D7-41CF-B76B-DD374BC3D7E7}">
      <dgm:prSet/>
      <dgm:spPr/>
      <dgm:t>
        <a:bodyPr/>
        <a:lstStyle/>
        <a:p>
          <a:endParaRPr lang="en-US"/>
        </a:p>
      </dgm:t>
    </dgm:pt>
    <dgm:pt modelId="{305BB8F0-1006-4C60-B1B7-F3FD1A9DB4D9}">
      <dgm:prSet phldrT="[Text]"/>
      <dgm:spPr/>
      <dgm:t>
        <a:bodyPr/>
        <a:lstStyle/>
        <a:p>
          <a:r>
            <a:rPr lang="en-US" dirty="0" smtClean="0"/>
            <a:t>Science </a:t>
          </a:r>
          <a:r>
            <a:rPr lang="en-US" dirty="0" err="1" smtClean="0"/>
            <a:t>Edu</a:t>
          </a:r>
          <a:r>
            <a:rPr lang="en-US" dirty="0" smtClean="0"/>
            <a:t>. </a:t>
          </a:r>
          <a:endParaRPr lang="en-US" dirty="0"/>
        </a:p>
      </dgm:t>
    </dgm:pt>
    <dgm:pt modelId="{939489CF-75E2-4DBC-BD21-9756C2F0E348}" type="parTrans" cxnId="{A40253E0-0B2D-48D3-ACE9-3977061C0268}">
      <dgm:prSet/>
      <dgm:spPr/>
      <dgm:t>
        <a:bodyPr/>
        <a:lstStyle/>
        <a:p>
          <a:endParaRPr lang="en-US"/>
        </a:p>
      </dgm:t>
    </dgm:pt>
    <dgm:pt modelId="{428CCAA8-373D-46F9-81D9-596B4991A367}" type="sibTrans" cxnId="{A40253E0-0B2D-48D3-ACE9-3977061C0268}">
      <dgm:prSet/>
      <dgm:spPr/>
      <dgm:t>
        <a:bodyPr/>
        <a:lstStyle/>
        <a:p>
          <a:endParaRPr lang="en-US"/>
        </a:p>
      </dgm:t>
    </dgm:pt>
    <dgm:pt modelId="{E62047E9-F9A6-4992-9666-F4E2D406867C}">
      <dgm:prSet phldrT="[Text]"/>
      <dgm:spPr/>
      <dgm:t>
        <a:bodyPr/>
        <a:lstStyle/>
        <a:p>
          <a:r>
            <a:rPr lang="en-US" dirty="0" smtClean="0"/>
            <a:t>ASADI</a:t>
          </a:r>
          <a:endParaRPr lang="en-US" dirty="0"/>
        </a:p>
      </dgm:t>
    </dgm:pt>
    <dgm:pt modelId="{0BA55B90-7958-4AA0-8582-08EA5B342116}" type="parTrans" cxnId="{DF471A30-245C-45E1-A7C9-AC2F0291D015}">
      <dgm:prSet/>
      <dgm:spPr/>
      <dgm:t>
        <a:bodyPr/>
        <a:lstStyle/>
        <a:p>
          <a:endParaRPr lang="en-US"/>
        </a:p>
      </dgm:t>
    </dgm:pt>
    <dgm:pt modelId="{4DD56C58-7478-40D1-9442-1E5B4F9B6228}" type="sibTrans" cxnId="{DF471A30-245C-45E1-A7C9-AC2F0291D015}">
      <dgm:prSet/>
      <dgm:spPr/>
      <dgm:t>
        <a:bodyPr/>
        <a:lstStyle/>
        <a:p>
          <a:endParaRPr lang="en-US"/>
        </a:p>
      </dgm:t>
    </dgm:pt>
    <dgm:pt modelId="{2E19E6A3-7CC5-46E0-A713-7C980A1BC87F}">
      <dgm:prSet phldrT="[Text]"/>
      <dgm:spPr/>
      <dgm:t>
        <a:bodyPr/>
        <a:lstStyle/>
        <a:p>
          <a:r>
            <a:rPr lang="en-US" dirty="0" smtClean="0"/>
            <a:t>Partners</a:t>
          </a:r>
          <a:endParaRPr lang="en-US" dirty="0"/>
        </a:p>
      </dgm:t>
    </dgm:pt>
    <dgm:pt modelId="{F1B045C0-0986-47F7-84AA-C56F472A7C73}" type="parTrans" cxnId="{7FB967E7-449A-4A9C-900A-C10DE10B4DE4}">
      <dgm:prSet/>
      <dgm:spPr/>
      <dgm:t>
        <a:bodyPr/>
        <a:lstStyle/>
        <a:p>
          <a:endParaRPr lang="en-US"/>
        </a:p>
      </dgm:t>
    </dgm:pt>
    <dgm:pt modelId="{7EF3C869-F07E-4DE4-9A04-6E16898C6F81}" type="sibTrans" cxnId="{7FB967E7-449A-4A9C-900A-C10DE10B4DE4}">
      <dgm:prSet/>
      <dgm:spPr/>
      <dgm:t>
        <a:bodyPr/>
        <a:lstStyle/>
        <a:p>
          <a:endParaRPr lang="en-US"/>
        </a:p>
      </dgm:t>
    </dgm:pt>
    <dgm:pt modelId="{3BD813BB-57B0-4C09-B460-C6470C75CACB}">
      <dgm:prSet phldrT="[Text]"/>
      <dgm:spPr/>
      <dgm:t>
        <a:bodyPr/>
        <a:lstStyle/>
        <a:p>
          <a:r>
            <a:rPr lang="en-US" dirty="0" smtClean="0"/>
            <a:t>RS/Pfizer</a:t>
          </a:r>
          <a:endParaRPr lang="en-US" dirty="0"/>
        </a:p>
      </dgm:t>
    </dgm:pt>
    <dgm:pt modelId="{C8A6F89F-68F1-4636-B590-6C6EF326C98D}" type="parTrans" cxnId="{7EDD0E53-8CB4-4F02-8F84-5CE1BDAFEF30}">
      <dgm:prSet/>
      <dgm:spPr/>
      <dgm:t>
        <a:bodyPr/>
        <a:lstStyle/>
        <a:p>
          <a:endParaRPr lang="en-US"/>
        </a:p>
      </dgm:t>
    </dgm:pt>
    <dgm:pt modelId="{77ED72BF-234C-4739-8227-59C1731444AD}" type="sibTrans" cxnId="{7EDD0E53-8CB4-4F02-8F84-5CE1BDAFEF30}">
      <dgm:prSet/>
      <dgm:spPr/>
      <dgm:t>
        <a:bodyPr/>
        <a:lstStyle/>
        <a:p>
          <a:endParaRPr lang="en-US"/>
        </a:p>
      </dgm:t>
    </dgm:pt>
    <dgm:pt modelId="{9205CA15-6826-4E2E-9D16-FA4EF2ECD988}">
      <dgm:prSet phldrT="[Text]"/>
      <dgm:spPr/>
      <dgm:t>
        <a:bodyPr/>
        <a:lstStyle/>
        <a:p>
          <a:r>
            <a:rPr lang="en-US" dirty="0" smtClean="0"/>
            <a:t>Mentoring</a:t>
          </a:r>
          <a:endParaRPr lang="en-US" dirty="0"/>
        </a:p>
      </dgm:t>
    </dgm:pt>
    <dgm:pt modelId="{0727DBA9-CDDE-49C5-9AB6-1C856A33AA00}" type="parTrans" cxnId="{20A7A622-B951-43BB-9E2F-13E93B2978A7}">
      <dgm:prSet/>
      <dgm:spPr/>
      <dgm:t>
        <a:bodyPr/>
        <a:lstStyle/>
        <a:p>
          <a:endParaRPr lang="en-US"/>
        </a:p>
      </dgm:t>
    </dgm:pt>
    <dgm:pt modelId="{BFCD1A5C-E7CC-41A6-8FEC-5E01D6FFB12E}" type="sibTrans" cxnId="{20A7A622-B951-43BB-9E2F-13E93B2978A7}">
      <dgm:prSet/>
      <dgm:spPr/>
      <dgm:t>
        <a:bodyPr/>
        <a:lstStyle/>
        <a:p>
          <a:endParaRPr lang="en-US"/>
        </a:p>
      </dgm:t>
    </dgm:pt>
    <dgm:pt modelId="{16BABD20-CA6F-4BD7-9501-3A41EA9834A3}">
      <dgm:prSet phldrT="[Text]"/>
      <dgm:spPr/>
      <dgm:t>
        <a:bodyPr/>
        <a:lstStyle/>
        <a:p>
          <a:r>
            <a:rPr lang="en-US" dirty="0" smtClean="0"/>
            <a:t>Institutional support</a:t>
          </a:r>
          <a:endParaRPr lang="en-US" dirty="0"/>
        </a:p>
      </dgm:t>
    </dgm:pt>
    <dgm:pt modelId="{8B432F5D-728F-4B11-9731-E487019DDF57}" type="parTrans" cxnId="{26A20C6F-2DCD-408A-A398-88BFB486ED74}">
      <dgm:prSet/>
      <dgm:spPr/>
      <dgm:t>
        <a:bodyPr/>
        <a:lstStyle/>
        <a:p>
          <a:endParaRPr lang="en-US"/>
        </a:p>
      </dgm:t>
    </dgm:pt>
    <dgm:pt modelId="{B4A8972A-94D6-403E-A439-E5AC08040D02}" type="sibTrans" cxnId="{26A20C6F-2DCD-408A-A398-88BFB486ED74}">
      <dgm:prSet/>
      <dgm:spPr/>
      <dgm:t>
        <a:bodyPr/>
        <a:lstStyle/>
        <a:p>
          <a:endParaRPr lang="en-US"/>
        </a:p>
      </dgm:t>
    </dgm:pt>
    <dgm:pt modelId="{51AAFDB0-8C63-40BA-959B-5BE3D96D008B}">
      <dgm:prSet/>
      <dgm:spPr/>
      <dgm:t>
        <a:bodyPr/>
        <a:lstStyle/>
        <a:p>
          <a:r>
            <a:rPr lang="en-US" dirty="0" smtClean="0"/>
            <a:t>Dutch Ministry/KNAW</a:t>
          </a:r>
          <a:endParaRPr lang="en-US" dirty="0"/>
        </a:p>
      </dgm:t>
    </dgm:pt>
    <dgm:pt modelId="{6A4C1994-4994-4116-A8C4-9C0D9FF46A89}" type="parTrans" cxnId="{10340322-1195-4019-A6F2-A3DAA82BCDE9}">
      <dgm:prSet/>
      <dgm:spPr/>
      <dgm:t>
        <a:bodyPr/>
        <a:lstStyle/>
        <a:p>
          <a:endParaRPr lang="en-US"/>
        </a:p>
      </dgm:t>
    </dgm:pt>
    <dgm:pt modelId="{163FC6AC-58E9-4482-A44F-35CB81AB9DF9}" type="sibTrans" cxnId="{10340322-1195-4019-A6F2-A3DAA82BCDE9}">
      <dgm:prSet/>
      <dgm:spPr/>
      <dgm:t>
        <a:bodyPr/>
        <a:lstStyle/>
        <a:p>
          <a:endParaRPr lang="en-US"/>
        </a:p>
      </dgm:t>
    </dgm:pt>
    <dgm:pt modelId="{BD4A834A-13A2-420F-9D43-9BB425686280}">
      <dgm:prSet/>
      <dgm:spPr/>
      <dgm:t>
        <a:bodyPr/>
        <a:lstStyle/>
        <a:p>
          <a:r>
            <a:rPr lang="en-US" dirty="0" smtClean="0"/>
            <a:t>Secretariat Support</a:t>
          </a:r>
          <a:endParaRPr lang="en-US" dirty="0"/>
        </a:p>
      </dgm:t>
    </dgm:pt>
    <dgm:pt modelId="{103106E3-8291-411E-9486-F33B363E69FD}" type="parTrans" cxnId="{F789FFBB-E999-49C8-B7AD-4F1FC4BBB05D}">
      <dgm:prSet/>
      <dgm:spPr/>
      <dgm:t>
        <a:bodyPr/>
        <a:lstStyle/>
        <a:p>
          <a:endParaRPr lang="en-US"/>
        </a:p>
      </dgm:t>
    </dgm:pt>
    <dgm:pt modelId="{736FE1FD-A765-4572-A535-FD9655614989}" type="sibTrans" cxnId="{F789FFBB-E999-49C8-B7AD-4F1FC4BBB05D}">
      <dgm:prSet/>
      <dgm:spPr/>
      <dgm:t>
        <a:bodyPr/>
        <a:lstStyle/>
        <a:p>
          <a:endParaRPr lang="en-US"/>
        </a:p>
      </dgm:t>
    </dgm:pt>
    <dgm:pt modelId="{9C25F02C-585C-49BC-B09F-D06E2E0A590D}">
      <dgm:prSet phldrT="[Text]"/>
      <dgm:spPr/>
      <dgm:t>
        <a:bodyPr/>
        <a:lstStyle/>
        <a:p>
          <a:r>
            <a:rPr lang="en-US" dirty="0" smtClean="0"/>
            <a:t>Annual Conferences</a:t>
          </a:r>
          <a:endParaRPr lang="en-US" dirty="0"/>
        </a:p>
      </dgm:t>
    </dgm:pt>
    <dgm:pt modelId="{8459B66B-437D-4078-B083-E94227C3337C}" type="parTrans" cxnId="{BA63123D-6941-4B25-A7A9-836E3A8B1F38}">
      <dgm:prSet/>
      <dgm:spPr/>
      <dgm:t>
        <a:bodyPr/>
        <a:lstStyle/>
        <a:p>
          <a:endParaRPr lang="en-US"/>
        </a:p>
      </dgm:t>
    </dgm:pt>
    <dgm:pt modelId="{C19B562A-AE23-43A5-B535-57E5A3D1F18C}" type="sibTrans" cxnId="{BA63123D-6941-4B25-A7A9-836E3A8B1F38}">
      <dgm:prSet/>
      <dgm:spPr/>
      <dgm:t>
        <a:bodyPr/>
        <a:lstStyle/>
        <a:p>
          <a:endParaRPr lang="en-US"/>
        </a:p>
      </dgm:t>
    </dgm:pt>
    <dgm:pt modelId="{B06BC4DE-3F50-4BA0-9E36-49B3DF41F292}">
      <dgm:prSet phldrT="[Text]"/>
      <dgm:spPr/>
      <dgm:t>
        <a:bodyPr/>
        <a:lstStyle/>
        <a:p>
          <a:r>
            <a:rPr lang="en-US" dirty="0" smtClean="0"/>
            <a:t>Water </a:t>
          </a:r>
          <a:r>
            <a:rPr lang="en-US" dirty="0" err="1" smtClean="0"/>
            <a:t>Prog</a:t>
          </a:r>
          <a:r>
            <a:rPr lang="en-US" dirty="0" smtClean="0"/>
            <a:t>. </a:t>
          </a:r>
          <a:endParaRPr lang="en-US" dirty="0"/>
        </a:p>
      </dgm:t>
    </dgm:pt>
    <dgm:pt modelId="{1E93D153-0714-47ED-9755-31227DB07030}" type="parTrans" cxnId="{4F130C01-071E-477D-B483-2B5A8255F9A9}">
      <dgm:prSet/>
      <dgm:spPr/>
      <dgm:t>
        <a:bodyPr/>
        <a:lstStyle/>
        <a:p>
          <a:endParaRPr lang="en-US"/>
        </a:p>
      </dgm:t>
    </dgm:pt>
    <dgm:pt modelId="{2B88D1DA-47C2-468E-8EDB-A7C519E23689}" type="sibTrans" cxnId="{4F130C01-071E-477D-B483-2B5A8255F9A9}">
      <dgm:prSet/>
      <dgm:spPr/>
      <dgm:t>
        <a:bodyPr/>
        <a:lstStyle/>
        <a:p>
          <a:endParaRPr lang="en-US"/>
        </a:p>
      </dgm:t>
    </dgm:pt>
    <dgm:pt modelId="{8672804B-8E2F-4EF3-9110-298FCEDCB190}">
      <dgm:prSet/>
      <dgm:spPr/>
      <dgm:t>
        <a:bodyPr/>
        <a:lstStyle/>
        <a:p>
          <a:r>
            <a:rPr lang="en-US" dirty="0" smtClean="0"/>
            <a:t>Increased membership</a:t>
          </a:r>
          <a:endParaRPr lang="en-US" dirty="0"/>
        </a:p>
      </dgm:t>
    </dgm:pt>
    <dgm:pt modelId="{B406CF89-DF91-424A-A68F-1E53EA92E3BF}" type="parTrans" cxnId="{BEA1C70C-118E-450E-8BFF-BF5E0407D284}">
      <dgm:prSet/>
      <dgm:spPr/>
      <dgm:t>
        <a:bodyPr/>
        <a:lstStyle/>
        <a:p>
          <a:endParaRPr lang="en-US"/>
        </a:p>
      </dgm:t>
    </dgm:pt>
    <dgm:pt modelId="{C1C3D0F4-4FA3-4DAE-94F7-22255B8CA540}" type="sibTrans" cxnId="{BEA1C70C-118E-450E-8BFF-BF5E0407D284}">
      <dgm:prSet/>
      <dgm:spPr/>
      <dgm:t>
        <a:bodyPr/>
        <a:lstStyle/>
        <a:p>
          <a:endParaRPr lang="en-US"/>
        </a:p>
      </dgm:t>
    </dgm:pt>
    <dgm:pt modelId="{115FF668-A8D2-4232-B29B-7B5F3E842B39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83F7AF2-8B65-479E-BCDD-6E1213D29AFB}" type="parTrans" cxnId="{4FE6DBDB-2E27-4E3E-AE58-3429385196AA}">
      <dgm:prSet/>
      <dgm:spPr/>
      <dgm:t>
        <a:bodyPr/>
        <a:lstStyle/>
        <a:p>
          <a:endParaRPr lang="en-US"/>
        </a:p>
      </dgm:t>
    </dgm:pt>
    <dgm:pt modelId="{030134A8-F3FA-4B0E-991C-AA5FDCCF3E64}" type="sibTrans" cxnId="{4FE6DBDB-2E27-4E3E-AE58-3429385196AA}">
      <dgm:prSet/>
      <dgm:spPr/>
      <dgm:t>
        <a:bodyPr/>
        <a:lstStyle/>
        <a:p>
          <a:endParaRPr lang="en-US"/>
        </a:p>
      </dgm:t>
    </dgm:pt>
    <dgm:pt modelId="{27F2085F-559B-904B-919B-18B4B436B444}">
      <dgm:prSet/>
      <dgm:spPr/>
      <dgm:t>
        <a:bodyPr/>
        <a:lstStyle/>
        <a:p>
          <a:r>
            <a:rPr lang="en-US" dirty="0" err="1" smtClean="0"/>
            <a:t>Leopoldina</a:t>
          </a:r>
          <a:endParaRPr lang="en-US" dirty="0"/>
        </a:p>
      </dgm:t>
    </dgm:pt>
    <dgm:pt modelId="{9A068D04-90AB-E548-B45F-79C6FD52C132}" type="parTrans" cxnId="{DB034B4A-3173-1E4B-B7C9-3BFAB4543EF3}">
      <dgm:prSet/>
      <dgm:spPr/>
      <dgm:t>
        <a:bodyPr/>
        <a:lstStyle/>
        <a:p>
          <a:endParaRPr lang="en-US"/>
        </a:p>
      </dgm:t>
    </dgm:pt>
    <dgm:pt modelId="{CD2F597E-8849-EC47-8C01-0DD1FD39D018}" type="sibTrans" cxnId="{DB034B4A-3173-1E4B-B7C9-3BFAB4543EF3}">
      <dgm:prSet/>
      <dgm:spPr/>
      <dgm:t>
        <a:bodyPr/>
        <a:lstStyle/>
        <a:p>
          <a:endParaRPr lang="en-US"/>
        </a:p>
      </dgm:t>
    </dgm:pt>
    <dgm:pt modelId="{33D08721-1202-0B4A-8621-07C867DAB4A8}">
      <dgm:prSet/>
      <dgm:spPr/>
      <dgm:t>
        <a:bodyPr/>
        <a:lstStyle/>
        <a:p>
          <a:r>
            <a:rPr lang="en-US" dirty="0" smtClean="0"/>
            <a:t>Expert working groups</a:t>
          </a:r>
          <a:endParaRPr lang="en-US" dirty="0"/>
        </a:p>
      </dgm:t>
    </dgm:pt>
    <dgm:pt modelId="{D71A94F0-7910-FF4B-A69D-EEDC307CB1F2}" type="parTrans" cxnId="{F490229B-3F63-6A47-8132-0FFA47E2B4AC}">
      <dgm:prSet/>
      <dgm:spPr/>
      <dgm:t>
        <a:bodyPr/>
        <a:lstStyle/>
        <a:p>
          <a:endParaRPr lang="en-US"/>
        </a:p>
      </dgm:t>
    </dgm:pt>
    <dgm:pt modelId="{C8B3D0B8-91A9-F645-A9F1-0835117844ED}" type="sibTrans" cxnId="{F490229B-3F63-6A47-8132-0FFA47E2B4AC}">
      <dgm:prSet/>
      <dgm:spPr/>
      <dgm:t>
        <a:bodyPr/>
        <a:lstStyle/>
        <a:p>
          <a:endParaRPr lang="en-US"/>
        </a:p>
      </dgm:t>
    </dgm:pt>
    <dgm:pt modelId="{F38FB7B8-37DD-274B-86D1-3E269405AAD7}">
      <dgm:prSet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BD54CDFF-8FB8-9247-BDBF-AC2CE59A4108}" type="parTrans" cxnId="{C2F8C256-0912-8744-8528-211C036BF3D7}">
      <dgm:prSet/>
      <dgm:spPr/>
      <dgm:t>
        <a:bodyPr/>
        <a:lstStyle/>
        <a:p>
          <a:endParaRPr lang="en-US"/>
        </a:p>
      </dgm:t>
    </dgm:pt>
    <dgm:pt modelId="{C48E2106-80C3-A742-B66A-BDF50323341C}" type="sibTrans" cxnId="{C2F8C256-0912-8744-8528-211C036BF3D7}">
      <dgm:prSet/>
      <dgm:spPr/>
      <dgm:t>
        <a:bodyPr/>
        <a:lstStyle/>
        <a:p>
          <a:endParaRPr lang="en-US"/>
        </a:p>
      </dgm:t>
    </dgm:pt>
    <dgm:pt modelId="{604C9496-985F-4B28-8C2F-7EA3E3B8E696}" type="pres">
      <dgm:prSet presAssocID="{70854900-BDDA-4657-AEB6-67EF782C1A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A0F1E-EB69-4436-B2E9-4AEF436217C6}" type="pres">
      <dgm:prSet presAssocID="{70854900-BDDA-4657-AEB6-67EF782C1AF4}" presName="tSp" presStyleCnt="0"/>
      <dgm:spPr/>
    </dgm:pt>
    <dgm:pt modelId="{8763DA06-59C2-474E-B891-946A57440885}" type="pres">
      <dgm:prSet presAssocID="{70854900-BDDA-4657-AEB6-67EF782C1AF4}" presName="bSp" presStyleCnt="0"/>
      <dgm:spPr/>
    </dgm:pt>
    <dgm:pt modelId="{0929A91E-4B1D-4E52-8410-038046567BA2}" type="pres">
      <dgm:prSet presAssocID="{70854900-BDDA-4657-AEB6-67EF782C1AF4}" presName="process" presStyleCnt="0"/>
      <dgm:spPr/>
    </dgm:pt>
    <dgm:pt modelId="{45B3F68A-657B-40B9-995C-844D0C34DE26}" type="pres">
      <dgm:prSet presAssocID="{FA35DE61-4617-485E-9424-CBA4F28A7BE2}" presName="composite1" presStyleCnt="0"/>
      <dgm:spPr/>
    </dgm:pt>
    <dgm:pt modelId="{BEC5BBF4-F822-47D1-95D0-091DA881F96C}" type="pres">
      <dgm:prSet presAssocID="{FA35DE61-4617-485E-9424-CBA4F28A7BE2}" presName="dummyNode1" presStyleLbl="node1" presStyleIdx="0" presStyleCnt="5"/>
      <dgm:spPr/>
    </dgm:pt>
    <dgm:pt modelId="{EA84D0F3-5D06-4729-9D75-6B56646DFCC0}" type="pres">
      <dgm:prSet presAssocID="{FA35DE61-4617-485E-9424-CBA4F28A7BE2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7411E-DDCC-4464-A9DF-665BCFCA6727}" type="pres">
      <dgm:prSet presAssocID="{FA35DE61-4617-485E-9424-CBA4F28A7BE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D7796-147F-484E-9C5F-F854DCBDD250}" type="pres">
      <dgm:prSet presAssocID="{FA35DE61-4617-485E-9424-CBA4F28A7BE2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7D595-67C3-4F80-8BF9-1C7FFF4976FF}" type="pres">
      <dgm:prSet presAssocID="{FA35DE61-4617-485E-9424-CBA4F28A7BE2}" presName="connSite1" presStyleCnt="0"/>
      <dgm:spPr/>
    </dgm:pt>
    <dgm:pt modelId="{72A8C262-085C-42B8-9843-31331AF275A8}" type="pres">
      <dgm:prSet presAssocID="{9E3B7B63-6916-4E43-834B-58ECE08C99DC}" presName="Name9" presStyleLbl="sibTrans2D1" presStyleIdx="0" presStyleCnt="4"/>
      <dgm:spPr/>
      <dgm:t>
        <a:bodyPr/>
        <a:lstStyle/>
        <a:p>
          <a:endParaRPr lang="en-US"/>
        </a:p>
      </dgm:t>
    </dgm:pt>
    <dgm:pt modelId="{34D2F065-4F88-4885-9296-6265AA0B37C3}" type="pres">
      <dgm:prSet presAssocID="{E62047E9-F9A6-4992-9666-F4E2D406867C}" presName="composite2" presStyleCnt="0"/>
      <dgm:spPr/>
    </dgm:pt>
    <dgm:pt modelId="{22C8B496-64A3-41A9-B297-BBDF9B42685D}" type="pres">
      <dgm:prSet presAssocID="{E62047E9-F9A6-4992-9666-F4E2D406867C}" presName="dummyNode2" presStyleLbl="node1" presStyleIdx="0" presStyleCnt="5"/>
      <dgm:spPr/>
    </dgm:pt>
    <dgm:pt modelId="{C158F1F3-C57C-4A93-8613-489C9EF6391C}" type="pres">
      <dgm:prSet presAssocID="{E62047E9-F9A6-4992-9666-F4E2D406867C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FFAE-088F-46ED-B7C1-A77BED1B72EC}" type="pres">
      <dgm:prSet presAssocID="{E62047E9-F9A6-4992-9666-F4E2D406867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B6CA6-A8B3-4605-8008-61427C098BC8}" type="pres">
      <dgm:prSet presAssocID="{E62047E9-F9A6-4992-9666-F4E2D406867C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A46C8-ED25-41F9-8B97-5EBDD6266099}" type="pres">
      <dgm:prSet presAssocID="{E62047E9-F9A6-4992-9666-F4E2D406867C}" presName="connSite2" presStyleCnt="0"/>
      <dgm:spPr/>
    </dgm:pt>
    <dgm:pt modelId="{26D9E3D0-298B-4297-804E-ECAC0CB408B1}" type="pres">
      <dgm:prSet presAssocID="{4DD56C58-7478-40D1-9442-1E5B4F9B6228}" presName="Name18" presStyleLbl="sibTrans2D1" presStyleIdx="1" presStyleCnt="4"/>
      <dgm:spPr/>
      <dgm:t>
        <a:bodyPr/>
        <a:lstStyle/>
        <a:p>
          <a:endParaRPr lang="en-US"/>
        </a:p>
      </dgm:t>
    </dgm:pt>
    <dgm:pt modelId="{CD854998-32C2-4E1F-BA8E-F8644E615150}" type="pres">
      <dgm:prSet presAssocID="{3BD813BB-57B0-4C09-B460-C6470C75CACB}" presName="composite1" presStyleCnt="0"/>
      <dgm:spPr/>
    </dgm:pt>
    <dgm:pt modelId="{5F202DFE-B0DA-41C3-B1B4-06B4D1BCE80F}" type="pres">
      <dgm:prSet presAssocID="{3BD813BB-57B0-4C09-B460-C6470C75CACB}" presName="dummyNode1" presStyleLbl="node1" presStyleIdx="1" presStyleCnt="5"/>
      <dgm:spPr/>
    </dgm:pt>
    <dgm:pt modelId="{072AE8E5-2EE8-442B-834A-9259394BEFCB}" type="pres">
      <dgm:prSet presAssocID="{3BD813BB-57B0-4C09-B460-C6470C75CACB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7FF47-6C40-45CD-98E3-14D3DE3E6044}" type="pres">
      <dgm:prSet presAssocID="{3BD813BB-57B0-4C09-B460-C6470C75CACB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11031-D2A8-4B29-87BA-AD2CC9D0F8A7}" type="pres">
      <dgm:prSet presAssocID="{3BD813BB-57B0-4C09-B460-C6470C75CACB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EA45B-829D-4535-A5FB-1203B8C4DAEA}" type="pres">
      <dgm:prSet presAssocID="{3BD813BB-57B0-4C09-B460-C6470C75CACB}" presName="connSite1" presStyleCnt="0"/>
      <dgm:spPr/>
    </dgm:pt>
    <dgm:pt modelId="{609BB7BD-EEBF-4179-879A-F3215CA0D2FA}" type="pres">
      <dgm:prSet presAssocID="{77ED72BF-234C-4739-8227-59C1731444AD}" presName="Name9" presStyleLbl="sibTrans2D1" presStyleIdx="2" presStyleCnt="4"/>
      <dgm:spPr/>
      <dgm:t>
        <a:bodyPr/>
        <a:lstStyle/>
        <a:p>
          <a:endParaRPr lang="en-US"/>
        </a:p>
      </dgm:t>
    </dgm:pt>
    <dgm:pt modelId="{0904243A-32E8-462E-B735-B7B763BB2A42}" type="pres">
      <dgm:prSet presAssocID="{51AAFDB0-8C63-40BA-959B-5BE3D96D008B}" presName="composite2" presStyleCnt="0"/>
      <dgm:spPr/>
    </dgm:pt>
    <dgm:pt modelId="{6DC57AB4-1A51-40BF-84D7-A26CC9284897}" type="pres">
      <dgm:prSet presAssocID="{51AAFDB0-8C63-40BA-959B-5BE3D96D008B}" presName="dummyNode2" presStyleLbl="node1" presStyleIdx="2" presStyleCnt="5"/>
      <dgm:spPr/>
    </dgm:pt>
    <dgm:pt modelId="{C37E63CA-1646-46D6-9DA5-3763D080A8AE}" type="pres">
      <dgm:prSet presAssocID="{51AAFDB0-8C63-40BA-959B-5BE3D96D008B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8CB01-028C-476A-8D8F-E99DF69BA86F}" type="pres">
      <dgm:prSet presAssocID="{51AAFDB0-8C63-40BA-959B-5BE3D96D008B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8E17F-7D8A-4D6F-AD26-DAD9F17D36D0}" type="pres">
      <dgm:prSet presAssocID="{51AAFDB0-8C63-40BA-959B-5BE3D96D008B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1A634-4F16-4C0E-B1E0-E590D1F9EAE6}" type="pres">
      <dgm:prSet presAssocID="{51AAFDB0-8C63-40BA-959B-5BE3D96D008B}" presName="connSite2" presStyleCnt="0"/>
      <dgm:spPr/>
    </dgm:pt>
    <dgm:pt modelId="{BCCBCFFB-5787-3340-BC05-9FFD3BC0EF6B}" type="pres">
      <dgm:prSet presAssocID="{163FC6AC-58E9-4482-A44F-35CB81AB9DF9}" presName="Name18" presStyleLbl="sibTrans2D1" presStyleIdx="3" presStyleCnt="4"/>
      <dgm:spPr/>
      <dgm:t>
        <a:bodyPr/>
        <a:lstStyle/>
        <a:p>
          <a:endParaRPr lang="en-US"/>
        </a:p>
      </dgm:t>
    </dgm:pt>
    <dgm:pt modelId="{3AABDBB7-693C-A842-8A8A-B7DED3AEBC91}" type="pres">
      <dgm:prSet presAssocID="{27F2085F-559B-904B-919B-18B4B436B444}" presName="composite1" presStyleCnt="0"/>
      <dgm:spPr/>
    </dgm:pt>
    <dgm:pt modelId="{F28F0E61-E492-F841-B78C-F750313B2F2B}" type="pres">
      <dgm:prSet presAssocID="{27F2085F-559B-904B-919B-18B4B436B444}" presName="dummyNode1" presStyleLbl="node1" presStyleIdx="3" presStyleCnt="5"/>
      <dgm:spPr/>
    </dgm:pt>
    <dgm:pt modelId="{A8862442-5CBD-B34F-863B-8495322AED64}" type="pres">
      <dgm:prSet presAssocID="{27F2085F-559B-904B-919B-18B4B436B444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19AFF-B4D6-A841-B655-7846DE962841}" type="pres">
      <dgm:prSet presAssocID="{27F2085F-559B-904B-919B-18B4B436B44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3FAA6-AB47-0E40-A8F6-FDA675196562}" type="pres">
      <dgm:prSet presAssocID="{27F2085F-559B-904B-919B-18B4B436B444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5F05-3A1C-E740-866F-78B80ECFD8E8}" type="pres">
      <dgm:prSet presAssocID="{27F2085F-559B-904B-919B-18B4B436B444}" presName="connSite1" presStyleCnt="0"/>
      <dgm:spPr/>
    </dgm:pt>
  </dgm:ptLst>
  <dgm:cxnLst>
    <dgm:cxn modelId="{F3601D6F-95DD-4240-B580-02A6FFCC2215}" type="presOf" srcId="{62D4DA37-39FC-4599-97E2-9BD646AA7DD0}" destId="{CF47411E-DDCC-4464-A9DF-665BCFCA6727}" srcOrd="1" destOrd="0" presId="urn:microsoft.com/office/officeart/2005/8/layout/hProcess4"/>
    <dgm:cxn modelId="{51C4EEDB-1C4C-944B-A666-1041846C7B8F}" type="presOf" srcId="{2E19E6A3-7CC5-46E0-A713-7C980A1BC87F}" destId="{BD05FFAE-088F-46ED-B7C1-A77BED1B72EC}" srcOrd="1" destOrd="0" presId="urn:microsoft.com/office/officeart/2005/8/layout/hProcess4"/>
    <dgm:cxn modelId="{C42012C5-593C-F94F-8186-D31315EBEF97}" type="presOf" srcId="{62D4DA37-39FC-4599-97E2-9BD646AA7DD0}" destId="{EA84D0F3-5D06-4729-9D75-6B56646DFCC0}" srcOrd="0" destOrd="0" presId="urn:microsoft.com/office/officeart/2005/8/layout/hProcess4"/>
    <dgm:cxn modelId="{3BC748C6-04ED-DF4B-915E-3DAA7FFA1EAD}" type="presOf" srcId="{3BD813BB-57B0-4C09-B460-C6470C75CACB}" destId="{68311031-D2A8-4B29-87BA-AD2CC9D0F8A7}" srcOrd="0" destOrd="0" presId="urn:microsoft.com/office/officeart/2005/8/layout/hProcess4"/>
    <dgm:cxn modelId="{A40253E0-0B2D-48D3-ACE9-3977061C0268}" srcId="{FA35DE61-4617-485E-9424-CBA4F28A7BE2}" destId="{305BB8F0-1006-4C60-B1B7-F3FD1A9DB4D9}" srcOrd="1" destOrd="0" parTransId="{939489CF-75E2-4DBC-BD21-9756C2F0E348}" sibTransId="{428CCAA8-373D-46F9-81D9-596B4991A367}"/>
    <dgm:cxn modelId="{26A20C6F-2DCD-408A-A398-88BFB486ED74}" srcId="{3BD813BB-57B0-4C09-B460-C6470C75CACB}" destId="{16BABD20-CA6F-4BD7-9501-3A41EA9834A3}" srcOrd="2" destOrd="0" parTransId="{8B432F5D-728F-4B11-9731-E487019DDF57}" sibTransId="{B4A8972A-94D6-403E-A439-E5AC08040D02}"/>
    <dgm:cxn modelId="{F490229B-3F63-6A47-8132-0FFA47E2B4AC}" srcId="{27F2085F-559B-904B-919B-18B4B436B444}" destId="{33D08721-1202-0B4A-8621-07C867DAB4A8}" srcOrd="0" destOrd="0" parTransId="{D71A94F0-7910-FF4B-A69D-EEDC307CB1F2}" sibTransId="{C8B3D0B8-91A9-F645-A9F1-0835117844ED}"/>
    <dgm:cxn modelId="{E07CFFB3-6442-A14E-B21A-C5D0FA633FF3}" type="presOf" srcId="{27F2085F-559B-904B-919B-18B4B436B444}" destId="{2A73FAA6-AB47-0E40-A8F6-FDA675196562}" srcOrd="0" destOrd="0" presId="urn:microsoft.com/office/officeart/2005/8/layout/hProcess4"/>
    <dgm:cxn modelId="{3B4F8736-3E45-4C44-946F-6C0CFFD1CFC1}" type="presOf" srcId="{F38FB7B8-37DD-274B-86D1-3E269405AAD7}" destId="{AD619AFF-B4D6-A841-B655-7846DE962841}" srcOrd="1" destOrd="1" presId="urn:microsoft.com/office/officeart/2005/8/layout/hProcess4"/>
    <dgm:cxn modelId="{6CE2AFEE-90F3-994C-8501-1D7C3881B368}" type="presOf" srcId="{33D08721-1202-0B4A-8621-07C867DAB4A8}" destId="{AD619AFF-B4D6-A841-B655-7846DE962841}" srcOrd="1" destOrd="0" presId="urn:microsoft.com/office/officeart/2005/8/layout/hProcess4"/>
    <dgm:cxn modelId="{CCEA0759-D5DE-2945-B6F9-632C5D4D7618}" type="presOf" srcId="{E62047E9-F9A6-4992-9666-F4E2D406867C}" destId="{361B6CA6-A8B3-4605-8008-61427C098BC8}" srcOrd="0" destOrd="0" presId="urn:microsoft.com/office/officeart/2005/8/layout/hProcess4"/>
    <dgm:cxn modelId="{1898C724-C4F4-F245-8983-16EC8954A608}" type="presOf" srcId="{8672804B-8E2F-4EF3-9110-298FCEDCB190}" destId="{C37E63CA-1646-46D6-9DA5-3763D080A8AE}" srcOrd="0" destOrd="1" presId="urn:microsoft.com/office/officeart/2005/8/layout/hProcess4"/>
    <dgm:cxn modelId="{1663CABF-8216-A543-AD9C-FB7947C3EDFD}" type="presOf" srcId="{2E19E6A3-7CC5-46E0-A713-7C980A1BC87F}" destId="{C158F1F3-C57C-4A93-8613-489C9EF6391C}" srcOrd="0" destOrd="0" presId="urn:microsoft.com/office/officeart/2005/8/layout/hProcess4"/>
    <dgm:cxn modelId="{8E90EF05-6C83-F844-A639-70FC1EF17706}" type="presOf" srcId="{9C25F02C-585C-49BC-B09F-D06E2E0A590D}" destId="{BD05FFAE-088F-46ED-B7C1-A77BED1B72EC}" srcOrd="1" destOrd="1" presId="urn:microsoft.com/office/officeart/2005/8/layout/hProcess4"/>
    <dgm:cxn modelId="{BA63123D-6941-4B25-A7A9-836E3A8B1F38}" srcId="{E62047E9-F9A6-4992-9666-F4E2D406867C}" destId="{9C25F02C-585C-49BC-B09F-D06E2E0A590D}" srcOrd="1" destOrd="0" parTransId="{8459B66B-437D-4078-B083-E94227C3337C}" sibTransId="{C19B562A-AE23-43A5-B535-57E5A3D1F18C}"/>
    <dgm:cxn modelId="{C2F8C256-0912-8744-8528-211C036BF3D7}" srcId="{27F2085F-559B-904B-919B-18B4B436B444}" destId="{F38FB7B8-37DD-274B-86D1-3E269405AAD7}" srcOrd="1" destOrd="0" parTransId="{BD54CDFF-8FB8-9247-BDBF-AC2CE59A4108}" sibTransId="{C48E2106-80C3-A742-B66A-BDF50323341C}"/>
    <dgm:cxn modelId="{4FE6DBDB-2E27-4E3E-AE58-3429385196AA}" srcId="{3BD813BB-57B0-4C09-B460-C6470C75CACB}" destId="{115FF668-A8D2-4232-B29B-7B5F3E842B39}" srcOrd="1" destOrd="0" parTransId="{E83F7AF2-8B65-479E-BCDD-6E1213D29AFB}" sibTransId="{030134A8-F3FA-4B0E-991C-AA5FDCCF3E64}"/>
    <dgm:cxn modelId="{C1FE3AB9-0ABB-E548-AB87-631269039F99}" type="presOf" srcId="{B06BC4DE-3F50-4BA0-9E36-49B3DF41F292}" destId="{EA84D0F3-5D06-4729-9D75-6B56646DFCC0}" srcOrd="0" destOrd="2" presId="urn:microsoft.com/office/officeart/2005/8/layout/hProcess4"/>
    <dgm:cxn modelId="{5ADF9D20-ED7D-B147-8851-5D45DDA1D136}" type="presOf" srcId="{305BB8F0-1006-4C60-B1B7-F3FD1A9DB4D9}" destId="{CF47411E-DDCC-4464-A9DF-665BCFCA6727}" srcOrd="1" destOrd="1" presId="urn:microsoft.com/office/officeart/2005/8/layout/hProcess4"/>
    <dgm:cxn modelId="{D67F2508-D2DB-2F47-966A-4A09C4BF30F4}" type="presOf" srcId="{33D08721-1202-0B4A-8621-07C867DAB4A8}" destId="{A8862442-5CBD-B34F-863B-8495322AED64}" srcOrd="0" destOrd="0" presId="urn:microsoft.com/office/officeart/2005/8/layout/hProcess4"/>
    <dgm:cxn modelId="{10340322-1195-4019-A6F2-A3DAA82BCDE9}" srcId="{70854900-BDDA-4657-AEB6-67EF782C1AF4}" destId="{51AAFDB0-8C63-40BA-959B-5BE3D96D008B}" srcOrd="3" destOrd="0" parTransId="{6A4C1994-4994-4116-A8C4-9C0D9FF46A89}" sibTransId="{163FC6AC-58E9-4482-A44F-35CB81AB9DF9}"/>
    <dgm:cxn modelId="{B6BFE556-80D7-A64D-A7AD-A036E73C0666}" type="presOf" srcId="{FA35DE61-4617-485E-9424-CBA4F28A7BE2}" destId="{BB5D7796-147F-484E-9C5F-F854DCBDD250}" srcOrd="0" destOrd="0" presId="urn:microsoft.com/office/officeart/2005/8/layout/hProcess4"/>
    <dgm:cxn modelId="{D69D8772-5CAC-5347-9E5D-0876C7DD8069}" type="presOf" srcId="{8672804B-8E2F-4EF3-9110-298FCEDCB190}" destId="{25F8CB01-028C-476A-8D8F-E99DF69BA86F}" srcOrd="1" destOrd="1" presId="urn:microsoft.com/office/officeart/2005/8/layout/hProcess4"/>
    <dgm:cxn modelId="{6E3ACC5D-7D3A-2549-AD14-CC636219D922}" type="presOf" srcId="{163FC6AC-58E9-4482-A44F-35CB81AB9DF9}" destId="{BCCBCFFB-5787-3340-BC05-9FFD3BC0EF6B}" srcOrd="0" destOrd="0" presId="urn:microsoft.com/office/officeart/2005/8/layout/hProcess4"/>
    <dgm:cxn modelId="{253057B4-245C-0D4E-8E82-7DE1352AD9BF}" type="presOf" srcId="{BD4A834A-13A2-420F-9D43-9BB425686280}" destId="{C37E63CA-1646-46D6-9DA5-3763D080A8AE}" srcOrd="0" destOrd="0" presId="urn:microsoft.com/office/officeart/2005/8/layout/hProcess4"/>
    <dgm:cxn modelId="{F0A80649-F8E0-8A43-A4DA-D2A897F65DDF}" type="presOf" srcId="{B06BC4DE-3F50-4BA0-9E36-49B3DF41F292}" destId="{CF47411E-DDCC-4464-A9DF-665BCFCA6727}" srcOrd="1" destOrd="2" presId="urn:microsoft.com/office/officeart/2005/8/layout/hProcess4"/>
    <dgm:cxn modelId="{4F130C01-071E-477D-B483-2B5A8255F9A9}" srcId="{FA35DE61-4617-485E-9424-CBA4F28A7BE2}" destId="{B06BC4DE-3F50-4BA0-9E36-49B3DF41F292}" srcOrd="2" destOrd="0" parTransId="{1E93D153-0714-47ED-9755-31227DB07030}" sibTransId="{2B88D1DA-47C2-468E-8EDB-A7C519E23689}"/>
    <dgm:cxn modelId="{E33A2743-11F2-3E49-BA71-FE0CC172E6BD}" type="presOf" srcId="{16BABD20-CA6F-4BD7-9501-3A41EA9834A3}" destId="{072AE8E5-2EE8-442B-834A-9259394BEFCB}" srcOrd="0" destOrd="2" presId="urn:microsoft.com/office/officeart/2005/8/layout/hProcess4"/>
    <dgm:cxn modelId="{EF14437F-CFEE-5043-AE0D-E268AFACDBE0}" type="presOf" srcId="{51AAFDB0-8C63-40BA-959B-5BE3D96D008B}" destId="{5D08E17F-7D8A-4D6F-AD26-DAD9F17D36D0}" srcOrd="0" destOrd="0" presId="urn:microsoft.com/office/officeart/2005/8/layout/hProcess4"/>
    <dgm:cxn modelId="{7EDD0E53-8CB4-4F02-8F84-5CE1BDAFEF30}" srcId="{70854900-BDDA-4657-AEB6-67EF782C1AF4}" destId="{3BD813BB-57B0-4C09-B460-C6470C75CACB}" srcOrd="2" destOrd="0" parTransId="{C8A6F89F-68F1-4636-B590-6C6EF326C98D}" sibTransId="{77ED72BF-234C-4739-8227-59C1731444AD}"/>
    <dgm:cxn modelId="{48A2FB46-3BC1-A346-A056-DF321F2277CD}" type="presOf" srcId="{9C25F02C-585C-49BC-B09F-D06E2E0A590D}" destId="{C158F1F3-C57C-4A93-8613-489C9EF6391C}" srcOrd="0" destOrd="1" presId="urn:microsoft.com/office/officeart/2005/8/layout/hProcess4"/>
    <dgm:cxn modelId="{AF048D1D-C4E0-3648-BBD8-0EAEA51704D7}" type="presOf" srcId="{4DD56C58-7478-40D1-9442-1E5B4F9B6228}" destId="{26D9E3D0-298B-4297-804E-ECAC0CB408B1}" srcOrd="0" destOrd="0" presId="urn:microsoft.com/office/officeart/2005/8/layout/hProcess4"/>
    <dgm:cxn modelId="{BEA1C70C-118E-450E-8BFF-BF5E0407D284}" srcId="{51AAFDB0-8C63-40BA-959B-5BE3D96D008B}" destId="{8672804B-8E2F-4EF3-9110-298FCEDCB190}" srcOrd="1" destOrd="0" parTransId="{B406CF89-DF91-424A-A68F-1E53EA92E3BF}" sibTransId="{C1C3D0F4-4FA3-4DAE-94F7-22255B8CA540}"/>
    <dgm:cxn modelId="{FA7B1B32-17D8-9A40-903A-26C495EFDD2E}" type="presOf" srcId="{70854900-BDDA-4657-AEB6-67EF782C1AF4}" destId="{604C9496-985F-4B28-8C2F-7EA3E3B8E696}" srcOrd="0" destOrd="0" presId="urn:microsoft.com/office/officeart/2005/8/layout/hProcess4"/>
    <dgm:cxn modelId="{DB034B4A-3173-1E4B-B7C9-3BFAB4543EF3}" srcId="{70854900-BDDA-4657-AEB6-67EF782C1AF4}" destId="{27F2085F-559B-904B-919B-18B4B436B444}" srcOrd="4" destOrd="0" parTransId="{9A068D04-90AB-E548-B45F-79C6FD52C132}" sibTransId="{CD2F597E-8849-EC47-8C01-0DD1FD39D018}"/>
    <dgm:cxn modelId="{E7344662-E104-9148-B2E7-05048E2711F6}" type="presOf" srcId="{115FF668-A8D2-4232-B29B-7B5F3E842B39}" destId="{B797FF47-6C40-45CD-98E3-14D3DE3E6044}" srcOrd="1" destOrd="1" presId="urn:microsoft.com/office/officeart/2005/8/layout/hProcess4"/>
    <dgm:cxn modelId="{82CECA5B-2A49-1645-B994-616AEB2FBC14}" type="presOf" srcId="{9205CA15-6826-4E2E-9D16-FA4EF2ECD988}" destId="{B797FF47-6C40-45CD-98E3-14D3DE3E6044}" srcOrd="1" destOrd="0" presId="urn:microsoft.com/office/officeart/2005/8/layout/hProcess4"/>
    <dgm:cxn modelId="{7FB967E7-449A-4A9C-900A-C10DE10B4DE4}" srcId="{E62047E9-F9A6-4992-9666-F4E2D406867C}" destId="{2E19E6A3-7CC5-46E0-A713-7C980A1BC87F}" srcOrd="0" destOrd="0" parTransId="{F1B045C0-0986-47F7-84AA-C56F472A7C73}" sibTransId="{7EF3C869-F07E-4DE4-9A04-6E16898C6F81}"/>
    <dgm:cxn modelId="{20A7A622-B951-43BB-9E2F-13E93B2978A7}" srcId="{3BD813BB-57B0-4C09-B460-C6470C75CACB}" destId="{9205CA15-6826-4E2E-9D16-FA4EF2ECD988}" srcOrd="0" destOrd="0" parTransId="{0727DBA9-CDDE-49C5-9AB6-1C856A33AA00}" sibTransId="{BFCD1A5C-E7CC-41A6-8FEC-5E01D6FFB12E}"/>
    <dgm:cxn modelId="{424C7CDE-567A-DD44-8008-7271B537C67E}" type="presOf" srcId="{9E3B7B63-6916-4E43-834B-58ECE08C99DC}" destId="{72A8C262-085C-42B8-9843-31331AF275A8}" srcOrd="0" destOrd="0" presId="urn:microsoft.com/office/officeart/2005/8/layout/hProcess4"/>
    <dgm:cxn modelId="{D96E435B-A39C-704B-A554-ED7B6CF58474}" type="presOf" srcId="{16BABD20-CA6F-4BD7-9501-3A41EA9834A3}" destId="{B797FF47-6C40-45CD-98E3-14D3DE3E6044}" srcOrd="1" destOrd="2" presId="urn:microsoft.com/office/officeart/2005/8/layout/hProcess4"/>
    <dgm:cxn modelId="{A12291ED-A8D7-41CF-B76B-DD374BC3D7E7}" srcId="{FA35DE61-4617-485E-9424-CBA4F28A7BE2}" destId="{62D4DA37-39FC-4599-97E2-9BD646AA7DD0}" srcOrd="0" destOrd="0" parTransId="{382D4323-A5A8-4E64-AC7C-618B3451532A}" sibTransId="{38DB2CD8-2BCB-4A54-BC64-3B34B7FF74EB}"/>
    <dgm:cxn modelId="{DF471A30-245C-45E1-A7C9-AC2F0291D015}" srcId="{70854900-BDDA-4657-AEB6-67EF782C1AF4}" destId="{E62047E9-F9A6-4992-9666-F4E2D406867C}" srcOrd="1" destOrd="0" parTransId="{0BA55B90-7958-4AA0-8582-08EA5B342116}" sibTransId="{4DD56C58-7478-40D1-9442-1E5B4F9B6228}"/>
    <dgm:cxn modelId="{7D82AE6A-C959-1147-95DB-523589C86F42}" type="presOf" srcId="{305BB8F0-1006-4C60-B1B7-F3FD1A9DB4D9}" destId="{EA84D0F3-5D06-4729-9D75-6B56646DFCC0}" srcOrd="0" destOrd="1" presId="urn:microsoft.com/office/officeart/2005/8/layout/hProcess4"/>
    <dgm:cxn modelId="{BDD91ECF-D9B1-4AC0-9914-A41BB54F66F4}" srcId="{70854900-BDDA-4657-AEB6-67EF782C1AF4}" destId="{FA35DE61-4617-485E-9424-CBA4F28A7BE2}" srcOrd="0" destOrd="0" parTransId="{904972F8-3577-4D7D-8923-2B35AD998624}" sibTransId="{9E3B7B63-6916-4E43-834B-58ECE08C99DC}"/>
    <dgm:cxn modelId="{B272B445-694E-964A-BF89-EF4FDF5DB0AC}" type="presOf" srcId="{115FF668-A8D2-4232-B29B-7B5F3E842B39}" destId="{072AE8E5-2EE8-442B-834A-9259394BEFCB}" srcOrd="0" destOrd="1" presId="urn:microsoft.com/office/officeart/2005/8/layout/hProcess4"/>
    <dgm:cxn modelId="{E7F7DA8F-25FF-A645-AA6A-EDC387C0B100}" type="presOf" srcId="{9205CA15-6826-4E2E-9D16-FA4EF2ECD988}" destId="{072AE8E5-2EE8-442B-834A-9259394BEFCB}" srcOrd="0" destOrd="0" presId="urn:microsoft.com/office/officeart/2005/8/layout/hProcess4"/>
    <dgm:cxn modelId="{A3A9F5AD-62F7-4546-9DF8-2C0DDB25A138}" type="presOf" srcId="{F38FB7B8-37DD-274B-86D1-3E269405AAD7}" destId="{A8862442-5CBD-B34F-863B-8495322AED64}" srcOrd="0" destOrd="1" presId="urn:microsoft.com/office/officeart/2005/8/layout/hProcess4"/>
    <dgm:cxn modelId="{F20327B2-AB9D-A640-93BD-EE16B14FDCFE}" type="presOf" srcId="{77ED72BF-234C-4739-8227-59C1731444AD}" destId="{609BB7BD-EEBF-4179-879A-F3215CA0D2FA}" srcOrd="0" destOrd="0" presId="urn:microsoft.com/office/officeart/2005/8/layout/hProcess4"/>
    <dgm:cxn modelId="{ED3B2AFC-5F2B-9148-84BC-E90FEC4982D5}" type="presOf" srcId="{BD4A834A-13A2-420F-9D43-9BB425686280}" destId="{25F8CB01-028C-476A-8D8F-E99DF69BA86F}" srcOrd="1" destOrd="0" presId="urn:microsoft.com/office/officeart/2005/8/layout/hProcess4"/>
    <dgm:cxn modelId="{F789FFBB-E999-49C8-B7AD-4F1FC4BBB05D}" srcId="{51AAFDB0-8C63-40BA-959B-5BE3D96D008B}" destId="{BD4A834A-13A2-420F-9D43-9BB425686280}" srcOrd="0" destOrd="0" parTransId="{103106E3-8291-411E-9486-F33B363E69FD}" sibTransId="{736FE1FD-A765-4572-A535-FD9655614989}"/>
    <dgm:cxn modelId="{F4D7E0FC-4900-F64F-B124-BD7531EE7E97}" type="presParOf" srcId="{604C9496-985F-4B28-8C2F-7EA3E3B8E696}" destId="{3DCA0F1E-EB69-4436-B2E9-4AEF436217C6}" srcOrd="0" destOrd="0" presId="urn:microsoft.com/office/officeart/2005/8/layout/hProcess4"/>
    <dgm:cxn modelId="{D3C87E6E-0E80-AA47-8F50-5462530BD59C}" type="presParOf" srcId="{604C9496-985F-4B28-8C2F-7EA3E3B8E696}" destId="{8763DA06-59C2-474E-B891-946A57440885}" srcOrd="1" destOrd="0" presId="urn:microsoft.com/office/officeart/2005/8/layout/hProcess4"/>
    <dgm:cxn modelId="{B95C9B95-1B8B-5F4F-9D27-F2DBD6650289}" type="presParOf" srcId="{604C9496-985F-4B28-8C2F-7EA3E3B8E696}" destId="{0929A91E-4B1D-4E52-8410-038046567BA2}" srcOrd="2" destOrd="0" presId="urn:microsoft.com/office/officeart/2005/8/layout/hProcess4"/>
    <dgm:cxn modelId="{52149910-5129-3F4C-B990-696D4FC85A82}" type="presParOf" srcId="{0929A91E-4B1D-4E52-8410-038046567BA2}" destId="{45B3F68A-657B-40B9-995C-844D0C34DE26}" srcOrd="0" destOrd="0" presId="urn:microsoft.com/office/officeart/2005/8/layout/hProcess4"/>
    <dgm:cxn modelId="{E4A75362-70E3-9C45-8ADA-D3AB35655793}" type="presParOf" srcId="{45B3F68A-657B-40B9-995C-844D0C34DE26}" destId="{BEC5BBF4-F822-47D1-95D0-091DA881F96C}" srcOrd="0" destOrd="0" presId="urn:microsoft.com/office/officeart/2005/8/layout/hProcess4"/>
    <dgm:cxn modelId="{9E9D73D6-94F1-DE4F-AA48-00EF94CE31CC}" type="presParOf" srcId="{45B3F68A-657B-40B9-995C-844D0C34DE26}" destId="{EA84D0F3-5D06-4729-9D75-6B56646DFCC0}" srcOrd="1" destOrd="0" presId="urn:microsoft.com/office/officeart/2005/8/layout/hProcess4"/>
    <dgm:cxn modelId="{C447B8FC-623F-0447-A185-0E43703B02CF}" type="presParOf" srcId="{45B3F68A-657B-40B9-995C-844D0C34DE26}" destId="{CF47411E-DDCC-4464-A9DF-665BCFCA6727}" srcOrd="2" destOrd="0" presId="urn:microsoft.com/office/officeart/2005/8/layout/hProcess4"/>
    <dgm:cxn modelId="{01D312A3-1605-FB4B-9848-05300126EA37}" type="presParOf" srcId="{45B3F68A-657B-40B9-995C-844D0C34DE26}" destId="{BB5D7796-147F-484E-9C5F-F854DCBDD250}" srcOrd="3" destOrd="0" presId="urn:microsoft.com/office/officeart/2005/8/layout/hProcess4"/>
    <dgm:cxn modelId="{82328FE0-6487-1544-B28C-90AD383A74BE}" type="presParOf" srcId="{45B3F68A-657B-40B9-995C-844D0C34DE26}" destId="{CEE7D595-67C3-4F80-8BF9-1C7FFF4976FF}" srcOrd="4" destOrd="0" presId="urn:microsoft.com/office/officeart/2005/8/layout/hProcess4"/>
    <dgm:cxn modelId="{159167D1-2832-2944-B2B4-C5DB4719BAF3}" type="presParOf" srcId="{0929A91E-4B1D-4E52-8410-038046567BA2}" destId="{72A8C262-085C-42B8-9843-31331AF275A8}" srcOrd="1" destOrd="0" presId="urn:microsoft.com/office/officeart/2005/8/layout/hProcess4"/>
    <dgm:cxn modelId="{8019C0DE-B0A5-FE46-9EBB-E8A7491421AB}" type="presParOf" srcId="{0929A91E-4B1D-4E52-8410-038046567BA2}" destId="{34D2F065-4F88-4885-9296-6265AA0B37C3}" srcOrd="2" destOrd="0" presId="urn:microsoft.com/office/officeart/2005/8/layout/hProcess4"/>
    <dgm:cxn modelId="{AFE7D293-1378-A340-BABB-64274C61724B}" type="presParOf" srcId="{34D2F065-4F88-4885-9296-6265AA0B37C3}" destId="{22C8B496-64A3-41A9-B297-BBDF9B42685D}" srcOrd="0" destOrd="0" presId="urn:microsoft.com/office/officeart/2005/8/layout/hProcess4"/>
    <dgm:cxn modelId="{E1050528-EFCF-9E43-99DD-F8911746A2BF}" type="presParOf" srcId="{34D2F065-4F88-4885-9296-6265AA0B37C3}" destId="{C158F1F3-C57C-4A93-8613-489C9EF6391C}" srcOrd="1" destOrd="0" presId="urn:microsoft.com/office/officeart/2005/8/layout/hProcess4"/>
    <dgm:cxn modelId="{8C1ADE4B-A6BF-9341-BAD0-1F9342AACC93}" type="presParOf" srcId="{34D2F065-4F88-4885-9296-6265AA0B37C3}" destId="{BD05FFAE-088F-46ED-B7C1-A77BED1B72EC}" srcOrd="2" destOrd="0" presId="urn:microsoft.com/office/officeart/2005/8/layout/hProcess4"/>
    <dgm:cxn modelId="{EA4FFFB5-DADA-5C49-9506-D023969C184A}" type="presParOf" srcId="{34D2F065-4F88-4885-9296-6265AA0B37C3}" destId="{361B6CA6-A8B3-4605-8008-61427C098BC8}" srcOrd="3" destOrd="0" presId="urn:microsoft.com/office/officeart/2005/8/layout/hProcess4"/>
    <dgm:cxn modelId="{4607ADDD-58D2-634D-A12F-E7431D41B676}" type="presParOf" srcId="{34D2F065-4F88-4885-9296-6265AA0B37C3}" destId="{CB4A46C8-ED25-41F9-8B97-5EBDD6266099}" srcOrd="4" destOrd="0" presId="urn:microsoft.com/office/officeart/2005/8/layout/hProcess4"/>
    <dgm:cxn modelId="{A96846CB-0CA0-0B45-8490-1D32B1A8A8C3}" type="presParOf" srcId="{0929A91E-4B1D-4E52-8410-038046567BA2}" destId="{26D9E3D0-298B-4297-804E-ECAC0CB408B1}" srcOrd="3" destOrd="0" presId="urn:microsoft.com/office/officeart/2005/8/layout/hProcess4"/>
    <dgm:cxn modelId="{FDEFBD5F-5644-5349-9D1E-2308EE1C66FD}" type="presParOf" srcId="{0929A91E-4B1D-4E52-8410-038046567BA2}" destId="{CD854998-32C2-4E1F-BA8E-F8644E615150}" srcOrd="4" destOrd="0" presId="urn:microsoft.com/office/officeart/2005/8/layout/hProcess4"/>
    <dgm:cxn modelId="{C47A728C-64BB-BB4C-9647-0F33EBA58F4C}" type="presParOf" srcId="{CD854998-32C2-4E1F-BA8E-F8644E615150}" destId="{5F202DFE-B0DA-41C3-B1B4-06B4D1BCE80F}" srcOrd="0" destOrd="0" presId="urn:microsoft.com/office/officeart/2005/8/layout/hProcess4"/>
    <dgm:cxn modelId="{3188C46E-DB07-D441-BF34-4FF298669B86}" type="presParOf" srcId="{CD854998-32C2-4E1F-BA8E-F8644E615150}" destId="{072AE8E5-2EE8-442B-834A-9259394BEFCB}" srcOrd="1" destOrd="0" presId="urn:microsoft.com/office/officeart/2005/8/layout/hProcess4"/>
    <dgm:cxn modelId="{F3A96D87-E0F6-0E43-9642-440102711127}" type="presParOf" srcId="{CD854998-32C2-4E1F-BA8E-F8644E615150}" destId="{B797FF47-6C40-45CD-98E3-14D3DE3E6044}" srcOrd="2" destOrd="0" presId="urn:microsoft.com/office/officeart/2005/8/layout/hProcess4"/>
    <dgm:cxn modelId="{20B89780-24E8-5C48-BCC9-A5898E0BBDE4}" type="presParOf" srcId="{CD854998-32C2-4E1F-BA8E-F8644E615150}" destId="{68311031-D2A8-4B29-87BA-AD2CC9D0F8A7}" srcOrd="3" destOrd="0" presId="urn:microsoft.com/office/officeart/2005/8/layout/hProcess4"/>
    <dgm:cxn modelId="{90F74605-5641-044C-8CE4-AFD5B7A4447D}" type="presParOf" srcId="{CD854998-32C2-4E1F-BA8E-F8644E615150}" destId="{395EA45B-829D-4535-A5FB-1203B8C4DAEA}" srcOrd="4" destOrd="0" presId="urn:microsoft.com/office/officeart/2005/8/layout/hProcess4"/>
    <dgm:cxn modelId="{42CF52DC-DADE-554A-B239-B429D6D92DA4}" type="presParOf" srcId="{0929A91E-4B1D-4E52-8410-038046567BA2}" destId="{609BB7BD-EEBF-4179-879A-F3215CA0D2FA}" srcOrd="5" destOrd="0" presId="urn:microsoft.com/office/officeart/2005/8/layout/hProcess4"/>
    <dgm:cxn modelId="{0F985DE3-0495-4340-B851-4AA6541EA66B}" type="presParOf" srcId="{0929A91E-4B1D-4E52-8410-038046567BA2}" destId="{0904243A-32E8-462E-B735-B7B763BB2A42}" srcOrd="6" destOrd="0" presId="urn:microsoft.com/office/officeart/2005/8/layout/hProcess4"/>
    <dgm:cxn modelId="{B9829236-D510-BA48-8C5C-F8ABFBDC03A7}" type="presParOf" srcId="{0904243A-32E8-462E-B735-B7B763BB2A42}" destId="{6DC57AB4-1A51-40BF-84D7-A26CC9284897}" srcOrd="0" destOrd="0" presId="urn:microsoft.com/office/officeart/2005/8/layout/hProcess4"/>
    <dgm:cxn modelId="{231A1053-BF33-3245-81F6-A35BF7849D83}" type="presParOf" srcId="{0904243A-32E8-462E-B735-B7B763BB2A42}" destId="{C37E63CA-1646-46D6-9DA5-3763D080A8AE}" srcOrd="1" destOrd="0" presId="urn:microsoft.com/office/officeart/2005/8/layout/hProcess4"/>
    <dgm:cxn modelId="{6F84B989-4ABE-3643-BE87-3160487D1ADC}" type="presParOf" srcId="{0904243A-32E8-462E-B735-B7B763BB2A42}" destId="{25F8CB01-028C-476A-8D8F-E99DF69BA86F}" srcOrd="2" destOrd="0" presId="urn:microsoft.com/office/officeart/2005/8/layout/hProcess4"/>
    <dgm:cxn modelId="{283D5F22-F27F-724E-9DD3-E54AAF476832}" type="presParOf" srcId="{0904243A-32E8-462E-B735-B7B763BB2A42}" destId="{5D08E17F-7D8A-4D6F-AD26-DAD9F17D36D0}" srcOrd="3" destOrd="0" presId="urn:microsoft.com/office/officeart/2005/8/layout/hProcess4"/>
    <dgm:cxn modelId="{064DD9B3-D7C1-BA47-A953-A12687786C70}" type="presParOf" srcId="{0904243A-32E8-462E-B735-B7B763BB2A42}" destId="{2711A634-4F16-4C0E-B1E0-E590D1F9EAE6}" srcOrd="4" destOrd="0" presId="urn:microsoft.com/office/officeart/2005/8/layout/hProcess4"/>
    <dgm:cxn modelId="{479DA3E7-C344-AE48-B99B-5F1B26CF8EA2}" type="presParOf" srcId="{0929A91E-4B1D-4E52-8410-038046567BA2}" destId="{BCCBCFFB-5787-3340-BC05-9FFD3BC0EF6B}" srcOrd="7" destOrd="0" presId="urn:microsoft.com/office/officeart/2005/8/layout/hProcess4"/>
    <dgm:cxn modelId="{39D8CC25-70EE-DA42-8F4B-7F64339B5B92}" type="presParOf" srcId="{0929A91E-4B1D-4E52-8410-038046567BA2}" destId="{3AABDBB7-693C-A842-8A8A-B7DED3AEBC91}" srcOrd="8" destOrd="0" presId="urn:microsoft.com/office/officeart/2005/8/layout/hProcess4"/>
    <dgm:cxn modelId="{E4415DC9-DF0B-4E4E-ACB8-2E089E20F070}" type="presParOf" srcId="{3AABDBB7-693C-A842-8A8A-B7DED3AEBC91}" destId="{F28F0E61-E492-F841-B78C-F750313B2F2B}" srcOrd="0" destOrd="0" presId="urn:microsoft.com/office/officeart/2005/8/layout/hProcess4"/>
    <dgm:cxn modelId="{B9680531-D952-654F-A910-F077A7ED2FD1}" type="presParOf" srcId="{3AABDBB7-693C-A842-8A8A-B7DED3AEBC91}" destId="{A8862442-5CBD-B34F-863B-8495322AED64}" srcOrd="1" destOrd="0" presId="urn:microsoft.com/office/officeart/2005/8/layout/hProcess4"/>
    <dgm:cxn modelId="{4F9D54CA-804F-2D4D-8E07-CB7BD9F55EEA}" type="presParOf" srcId="{3AABDBB7-693C-A842-8A8A-B7DED3AEBC91}" destId="{AD619AFF-B4D6-A841-B655-7846DE962841}" srcOrd="2" destOrd="0" presId="urn:microsoft.com/office/officeart/2005/8/layout/hProcess4"/>
    <dgm:cxn modelId="{7B15BCC1-953B-B44D-AA36-4E213DCA0CEB}" type="presParOf" srcId="{3AABDBB7-693C-A842-8A8A-B7DED3AEBC91}" destId="{2A73FAA6-AB47-0E40-A8F6-FDA675196562}" srcOrd="3" destOrd="0" presId="urn:microsoft.com/office/officeart/2005/8/layout/hProcess4"/>
    <dgm:cxn modelId="{64326D72-4381-5649-B5EB-A2D084827B78}" type="presParOf" srcId="{3AABDBB7-693C-A842-8A8A-B7DED3AEBC91}" destId="{58995F05-3A1C-E740-866F-78B80ECFD8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A3D0-821D-4466-8A2B-ABA8A3787513}">
      <dsp:nvSpPr>
        <dsp:cNvPr id="0" name=""/>
        <dsp:cNvSpPr/>
      </dsp:nvSpPr>
      <dsp:spPr>
        <a:xfrm>
          <a:off x="3681571" y="2362647"/>
          <a:ext cx="204629" cy="63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235"/>
              </a:lnTo>
              <a:lnTo>
                <a:pt x="204629" y="6302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AE9A1-D7E4-49E2-911E-0D1BF2B40C10}">
      <dsp:nvSpPr>
        <dsp:cNvPr id="0" name=""/>
        <dsp:cNvSpPr/>
      </dsp:nvSpPr>
      <dsp:spPr>
        <a:xfrm>
          <a:off x="3480691" y="2362647"/>
          <a:ext cx="200879" cy="880043"/>
        </a:xfrm>
        <a:custGeom>
          <a:avLst/>
          <a:gdLst/>
          <a:ahLst/>
          <a:cxnLst/>
          <a:rect l="0" t="0" r="0" b="0"/>
          <a:pathLst>
            <a:path>
              <a:moveTo>
                <a:pt x="200879" y="0"/>
              </a:moveTo>
              <a:lnTo>
                <a:pt x="200879" y="880043"/>
              </a:lnTo>
              <a:lnTo>
                <a:pt x="0" y="880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2B5D8-9958-4181-80F0-426FA75976E1}">
      <dsp:nvSpPr>
        <dsp:cNvPr id="0" name=""/>
        <dsp:cNvSpPr/>
      </dsp:nvSpPr>
      <dsp:spPr>
        <a:xfrm>
          <a:off x="3681571" y="2362647"/>
          <a:ext cx="1157448" cy="1760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208"/>
              </a:lnTo>
              <a:lnTo>
                <a:pt x="1157448" y="1559208"/>
              </a:lnTo>
              <a:lnTo>
                <a:pt x="1157448" y="17600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77F6F-8B14-45FA-AA41-113284708649}">
      <dsp:nvSpPr>
        <dsp:cNvPr id="0" name=""/>
        <dsp:cNvSpPr/>
      </dsp:nvSpPr>
      <dsp:spPr>
        <a:xfrm>
          <a:off x="2524122" y="2362647"/>
          <a:ext cx="1157448" cy="1760087"/>
        </a:xfrm>
        <a:custGeom>
          <a:avLst/>
          <a:gdLst/>
          <a:ahLst/>
          <a:cxnLst/>
          <a:rect l="0" t="0" r="0" b="0"/>
          <a:pathLst>
            <a:path>
              <a:moveTo>
                <a:pt x="1157448" y="0"/>
              </a:moveTo>
              <a:lnTo>
                <a:pt x="1157448" y="1559208"/>
              </a:lnTo>
              <a:lnTo>
                <a:pt x="0" y="1559208"/>
              </a:lnTo>
              <a:lnTo>
                <a:pt x="0" y="17600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96C-BE9A-487C-9DDF-D6988D9349A7}">
      <dsp:nvSpPr>
        <dsp:cNvPr id="0" name=""/>
        <dsp:cNvSpPr/>
      </dsp:nvSpPr>
      <dsp:spPr>
        <a:xfrm>
          <a:off x="3635851" y="1004319"/>
          <a:ext cx="91440" cy="401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28F63-77DF-4429-925D-9CD2261B7123}">
      <dsp:nvSpPr>
        <dsp:cNvPr id="0" name=""/>
        <dsp:cNvSpPr/>
      </dsp:nvSpPr>
      <dsp:spPr>
        <a:xfrm>
          <a:off x="2308731" y="2284"/>
          <a:ext cx="2745679" cy="1002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GENERAL ASSEMBLY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(Presidents or their Representatives from all member academies) 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308731" y="2284"/>
        <a:ext cx="2745679" cy="1002035"/>
      </dsp:txXfrm>
    </dsp:sp>
    <dsp:sp modelId="{A4DBDB07-D692-4B4E-B3DC-975CDF4F952C}">
      <dsp:nvSpPr>
        <dsp:cNvPr id="0" name=""/>
        <dsp:cNvSpPr/>
      </dsp:nvSpPr>
      <dsp:spPr>
        <a:xfrm>
          <a:off x="2486337" y="1406078"/>
          <a:ext cx="2390466" cy="95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EXECUTIVE COMMITTEE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(President, 3 Vice Presidents, Treasurer &amp; Secretary General) 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486337" y="1406078"/>
        <a:ext cx="2390466" cy="956569"/>
      </dsp:txXfrm>
    </dsp:sp>
    <dsp:sp modelId="{7D25ADBB-9C92-4B3B-9894-E238A08458D5}">
      <dsp:nvSpPr>
        <dsp:cNvPr id="0" name=""/>
        <dsp:cNvSpPr/>
      </dsp:nvSpPr>
      <dsp:spPr>
        <a:xfrm>
          <a:off x="1567552" y="4122735"/>
          <a:ext cx="1913138" cy="95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NASAC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SECRETARIAT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(Coordinator, Programme officers/assistants) 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567552" y="4122735"/>
        <a:ext cx="1913138" cy="956569"/>
      </dsp:txXfrm>
    </dsp:sp>
    <dsp:sp modelId="{443719C8-4722-49B9-85B4-447A36C94C71}">
      <dsp:nvSpPr>
        <dsp:cNvPr id="0" name=""/>
        <dsp:cNvSpPr/>
      </dsp:nvSpPr>
      <dsp:spPr>
        <a:xfrm>
          <a:off x="3882450" y="4122735"/>
          <a:ext cx="1913138" cy="95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EXECUTIVE OFFICIALS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(From all member academies) 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82450" y="4122735"/>
        <a:ext cx="1913138" cy="956569"/>
      </dsp:txXfrm>
    </dsp:sp>
    <dsp:sp modelId="{1D7F69E6-B0D4-4F2D-BBBD-410294F5A982}">
      <dsp:nvSpPr>
        <dsp:cNvPr id="0" name=""/>
        <dsp:cNvSpPr/>
      </dsp:nvSpPr>
      <dsp:spPr>
        <a:xfrm>
          <a:off x="923494" y="2764406"/>
          <a:ext cx="2557196" cy="95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AD HOC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COMMITTEES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923494" y="2764406"/>
        <a:ext cx="2557196" cy="956569"/>
      </dsp:txXfrm>
    </dsp:sp>
    <dsp:sp modelId="{B4EF692E-1964-49B5-BDF9-2B6BE56ED247}">
      <dsp:nvSpPr>
        <dsp:cNvPr id="0" name=""/>
        <dsp:cNvSpPr/>
      </dsp:nvSpPr>
      <dsp:spPr>
        <a:xfrm>
          <a:off x="3886200" y="2514598"/>
          <a:ext cx="2433053" cy="956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STANDING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COMMITTEES</a:t>
          </a:r>
          <a:r>
            <a:rPr kumimoji="0" lang="en-US" sz="13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endParaRPr kumimoji="0" lang="en-US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86200" y="2514598"/>
        <a:ext cx="2433053" cy="956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45A7-B2F2-419A-B912-CC7007186FAF}">
      <dsp:nvSpPr>
        <dsp:cNvPr id="0" name=""/>
        <dsp:cNvSpPr/>
      </dsp:nvSpPr>
      <dsp:spPr>
        <a:xfrm>
          <a:off x="4129126" y="1676400"/>
          <a:ext cx="2123992" cy="152399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NASAC</a:t>
          </a:r>
          <a:endParaRPr kumimoji="0" lang="en-US" sz="31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440177" y="1899584"/>
        <a:ext cx="1501890" cy="1077631"/>
      </dsp:txXfrm>
    </dsp:sp>
    <dsp:sp modelId="{B5A051AD-6BDE-4455-AC22-557F97ABBD4C}">
      <dsp:nvSpPr>
        <dsp:cNvPr id="0" name=""/>
        <dsp:cNvSpPr/>
      </dsp:nvSpPr>
      <dsp:spPr>
        <a:xfrm rot="16200000">
          <a:off x="5033609" y="1507136"/>
          <a:ext cx="31502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315027" y="11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3247" y="1511011"/>
        <a:ext cx="15751" cy="15751"/>
      </dsp:txXfrm>
    </dsp:sp>
    <dsp:sp modelId="{8C717C49-9D27-4BBE-AA18-4C493486AA5B}">
      <dsp:nvSpPr>
        <dsp:cNvPr id="0" name=""/>
        <dsp:cNvSpPr/>
      </dsp:nvSpPr>
      <dsp:spPr>
        <a:xfrm>
          <a:off x="3900529" y="18264"/>
          <a:ext cx="2581187" cy="1343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Facilitating Establishment Science Academies </a:t>
          </a:r>
        </a:p>
      </dsp:txBody>
      <dsp:txXfrm>
        <a:off x="4278535" y="214958"/>
        <a:ext cx="1825175" cy="949721"/>
      </dsp:txXfrm>
    </dsp:sp>
    <dsp:sp modelId="{29B5F7AA-772D-4307-9116-5402B663A2DE}">
      <dsp:nvSpPr>
        <dsp:cNvPr id="0" name=""/>
        <dsp:cNvSpPr/>
      </dsp:nvSpPr>
      <dsp:spPr>
        <a:xfrm rot="21579642">
          <a:off x="6253081" y="2419697"/>
          <a:ext cx="223978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23978" y="11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59471" y="2425848"/>
        <a:ext cx="11198" cy="11198"/>
      </dsp:txXfrm>
    </dsp:sp>
    <dsp:sp modelId="{C142E7E2-D627-4DF1-82CE-ABEBE18D6206}">
      <dsp:nvSpPr>
        <dsp:cNvPr id="0" name=""/>
        <dsp:cNvSpPr/>
      </dsp:nvSpPr>
      <dsp:spPr>
        <a:xfrm>
          <a:off x="6477003" y="1752602"/>
          <a:ext cx="2238291" cy="1343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Voice of Science in Africa</a:t>
          </a:r>
          <a:endParaRPr kumimoji="0" lang="en-US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6804793" y="1949296"/>
        <a:ext cx="1582711" cy="949721"/>
      </dsp:txXfrm>
    </dsp:sp>
    <dsp:sp modelId="{5E19E6E3-6D9D-427A-87A6-5F9431701DF8}">
      <dsp:nvSpPr>
        <dsp:cNvPr id="0" name=""/>
        <dsp:cNvSpPr/>
      </dsp:nvSpPr>
      <dsp:spPr>
        <a:xfrm rot="5427706">
          <a:off x="5016978" y="3355291"/>
          <a:ext cx="33332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333321" y="11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175305" y="3358709"/>
        <a:ext cx="16666" cy="16666"/>
      </dsp:txXfrm>
    </dsp:sp>
    <dsp:sp modelId="{1A38D218-4121-4289-95CF-59E10C3FE03B}">
      <dsp:nvSpPr>
        <dsp:cNvPr id="0" name=""/>
        <dsp:cNvSpPr/>
      </dsp:nvSpPr>
      <dsp:spPr>
        <a:xfrm>
          <a:off x="3971926" y="3533690"/>
          <a:ext cx="2409913" cy="1343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Strengthen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Existing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Academies</a:t>
          </a:r>
          <a:endParaRPr kumimoji="0" lang="en-US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4324850" y="3730384"/>
        <a:ext cx="1704065" cy="949721"/>
      </dsp:txXfrm>
    </dsp:sp>
    <dsp:sp modelId="{04536D7E-3483-4E0F-808F-1280048F8F48}">
      <dsp:nvSpPr>
        <dsp:cNvPr id="0" name=""/>
        <dsp:cNvSpPr/>
      </dsp:nvSpPr>
      <dsp:spPr>
        <a:xfrm rot="10819953">
          <a:off x="3952718" y="2419973"/>
          <a:ext cx="176444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6444" y="11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36529" y="2427313"/>
        <a:ext cx="8822" cy="8822"/>
      </dsp:txXfrm>
    </dsp:sp>
    <dsp:sp modelId="{EBD3EFB3-21C8-4633-A977-A154157C43ED}">
      <dsp:nvSpPr>
        <dsp:cNvPr id="0" name=""/>
        <dsp:cNvSpPr/>
      </dsp:nvSpPr>
      <dsp:spPr>
        <a:xfrm>
          <a:off x="1524002" y="1752609"/>
          <a:ext cx="2428784" cy="13431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Independent platform for credible advise</a:t>
          </a:r>
          <a:endParaRPr kumimoji="0" lang="en-US" sz="1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879689" y="1949303"/>
        <a:ext cx="1717410" cy="949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4D0F3-5D06-4729-9D75-6B56646DFCC0}">
      <dsp:nvSpPr>
        <dsp:cNvPr id="0" name=""/>
        <dsp:cNvSpPr/>
      </dsp:nvSpPr>
      <dsp:spPr>
        <a:xfrm>
          <a:off x="3661" y="1703080"/>
          <a:ext cx="1321109" cy="1089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Capacity Building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Science </a:t>
          </a:r>
          <a:r>
            <a:rPr lang="en-US" sz="1200" kern="1200" dirty="0" err="1" smtClean="0"/>
            <a:t>Edu</a:t>
          </a:r>
          <a:r>
            <a:rPr lang="en-US" sz="1200" kern="1200" dirty="0" smtClean="0"/>
            <a:t>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Water </a:t>
          </a:r>
          <a:r>
            <a:rPr lang="en-US" sz="1200" kern="1200" dirty="0" err="1" smtClean="0"/>
            <a:t>Prog</a:t>
          </a:r>
          <a:r>
            <a:rPr lang="en-US" sz="1200" kern="1200" dirty="0" smtClean="0"/>
            <a:t>. </a:t>
          </a:r>
          <a:endParaRPr lang="en-US" sz="1200" kern="1200" dirty="0"/>
        </a:p>
      </dsp:txBody>
      <dsp:txXfrm>
        <a:off x="28737" y="1728156"/>
        <a:ext cx="1270957" cy="805992"/>
      </dsp:txXfrm>
    </dsp:sp>
    <dsp:sp modelId="{72A8C262-085C-42B8-9843-31331AF275A8}">
      <dsp:nvSpPr>
        <dsp:cNvPr id="0" name=""/>
        <dsp:cNvSpPr/>
      </dsp:nvSpPr>
      <dsp:spPr>
        <a:xfrm>
          <a:off x="751292" y="1981283"/>
          <a:ext cx="1429335" cy="1429335"/>
        </a:xfrm>
        <a:prstGeom prst="leftCircularArrow">
          <a:avLst>
            <a:gd name="adj1" fmla="val 2963"/>
            <a:gd name="adj2" fmla="val 362944"/>
            <a:gd name="adj3" fmla="val 2138455"/>
            <a:gd name="adj4" fmla="val 9024489"/>
            <a:gd name="adj5" fmla="val 34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D7796-147F-484E-9C5F-F854DCBDD250}">
      <dsp:nvSpPr>
        <dsp:cNvPr id="0" name=""/>
        <dsp:cNvSpPr/>
      </dsp:nvSpPr>
      <dsp:spPr>
        <a:xfrm>
          <a:off x="297241" y="2559225"/>
          <a:ext cx="1174319" cy="46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IAP</a:t>
          </a:r>
          <a:endParaRPr lang="en-US" sz="1300" kern="1200" dirty="0"/>
        </a:p>
      </dsp:txBody>
      <dsp:txXfrm>
        <a:off x="310919" y="2572903"/>
        <a:ext cx="1146963" cy="439632"/>
      </dsp:txXfrm>
    </dsp:sp>
    <dsp:sp modelId="{C158F1F3-C57C-4A93-8613-489C9EF6391C}">
      <dsp:nvSpPr>
        <dsp:cNvPr id="0" name=""/>
        <dsp:cNvSpPr/>
      </dsp:nvSpPr>
      <dsp:spPr>
        <a:xfrm>
          <a:off x="1673205" y="1703080"/>
          <a:ext cx="1321109" cy="1089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Partners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Annual Conferences</a:t>
          </a:r>
          <a:endParaRPr lang="en-US" sz="1200" kern="1200" dirty="0"/>
        </a:p>
      </dsp:txBody>
      <dsp:txXfrm>
        <a:off x="1698281" y="1961650"/>
        <a:ext cx="1270957" cy="805992"/>
      </dsp:txXfrm>
    </dsp:sp>
    <dsp:sp modelId="{26D9E3D0-298B-4297-804E-ECAC0CB408B1}">
      <dsp:nvSpPr>
        <dsp:cNvPr id="0" name=""/>
        <dsp:cNvSpPr/>
      </dsp:nvSpPr>
      <dsp:spPr>
        <a:xfrm>
          <a:off x="2409827" y="1042457"/>
          <a:ext cx="1598144" cy="1598144"/>
        </a:xfrm>
        <a:prstGeom prst="circularArrow">
          <a:avLst>
            <a:gd name="adj1" fmla="val 2650"/>
            <a:gd name="adj2" fmla="val 322241"/>
            <a:gd name="adj3" fmla="val 19502249"/>
            <a:gd name="adj4" fmla="val 12575511"/>
            <a:gd name="adj5" fmla="val 30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B6CA6-A8B3-4605-8008-61427C098BC8}">
      <dsp:nvSpPr>
        <dsp:cNvPr id="0" name=""/>
        <dsp:cNvSpPr/>
      </dsp:nvSpPr>
      <dsp:spPr>
        <a:xfrm>
          <a:off x="1966785" y="1469586"/>
          <a:ext cx="1174319" cy="46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ASADI</a:t>
          </a:r>
          <a:endParaRPr lang="en-US" sz="1300" kern="1200" dirty="0"/>
        </a:p>
      </dsp:txBody>
      <dsp:txXfrm>
        <a:off x="1980463" y="1483264"/>
        <a:ext cx="1146963" cy="439632"/>
      </dsp:txXfrm>
    </dsp:sp>
    <dsp:sp modelId="{072AE8E5-2EE8-442B-834A-9259394BEFCB}">
      <dsp:nvSpPr>
        <dsp:cNvPr id="0" name=""/>
        <dsp:cNvSpPr/>
      </dsp:nvSpPr>
      <dsp:spPr>
        <a:xfrm>
          <a:off x="3342750" y="1703080"/>
          <a:ext cx="1321109" cy="1089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Mentoring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Training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Institutional support</a:t>
          </a:r>
          <a:endParaRPr lang="en-US" sz="1200" kern="1200" dirty="0"/>
        </a:p>
      </dsp:txBody>
      <dsp:txXfrm>
        <a:off x="3367826" y="1728156"/>
        <a:ext cx="1270957" cy="805992"/>
      </dsp:txXfrm>
    </dsp:sp>
    <dsp:sp modelId="{609BB7BD-EEBF-4179-879A-F3215CA0D2FA}">
      <dsp:nvSpPr>
        <dsp:cNvPr id="0" name=""/>
        <dsp:cNvSpPr/>
      </dsp:nvSpPr>
      <dsp:spPr>
        <a:xfrm>
          <a:off x="4090381" y="1981283"/>
          <a:ext cx="1429335" cy="1429335"/>
        </a:xfrm>
        <a:prstGeom prst="leftCircularArrow">
          <a:avLst>
            <a:gd name="adj1" fmla="val 2963"/>
            <a:gd name="adj2" fmla="val 362944"/>
            <a:gd name="adj3" fmla="val 2138455"/>
            <a:gd name="adj4" fmla="val 9024489"/>
            <a:gd name="adj5" fmla="val 34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11031-D2A8-4B29-87BA-AD2CC9D0F8A7}">
      <dsp:nvSpPr>
        <dsp:cNvPr id="0" name=""/>
        <dsp:cNvSpPr/>
      </dsp:nvSpPr>
      <dsp:spPr>
        <a:xfrm>
          <a:off x="3636330" y="2559225"/>
          <a:ext cx="1174319" cy="46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RS/Pfizer</a:t>
          </a:r>
          <a:endParaRPr lang="en-US" sz="1300" kern="1200" dirty="0"/>
        </a:p>
      </dsp:txBody>
      <dsp:txXfrm>
        <a:off x="3650008" y="2572903"/>
        <a:ext cx="1146963" cy="439632"/>
      </dsp:txXfrm>
    </dsp:sp>
    <dsp:sp modelId="{C37E63CA-1646-46D6-9DA5-3763D080A8AE}">
      <dsp:nvSpPr>
        <dsp:cNvPr id="0" name=""/>
        <dsp:cNvSpPr/>
      </dsp:nvSpPr>
      <dsp:spPr>
        <a:xfrm>
          <a:off x="5012294" y="1703080"/>
          <a:ext cx="1321109" cy="1089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Secretariat Support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Increased membership</a:t>
          </a:r>
          <a:endParaRPr lang="en-US" sz="1200" kern="1200" dirty="0"/>
        </a:p>
      </dsp:txBody>
      <dsp:txXfrm>
        <a:off x="5037370" y="1961650"/>
        <a:ext cx="1270957" cy="805992"/>
      </dsp:txXfrm>
    </dsp:sp>
    <dsp:sp modelId="{BCCBCFFB-5787-3340-BC05-9FFD3BC0EF6B}">
      <dsp:nvSpPr>
        <dsp:cNvPr id="0" name=""/>
        <dsp:cNvSpPr/>
      </dsp:nvSpPr>
      <dsp:spPr>
        <a:xfrm>
          <a:off x="5748916" y="1042457"/>
          <a:ext cx="1598144" cy="1598144"/>
        </a:xfrm>
        <a:prstGeom prst="circularArrow">
          <a:avLst>
            <a:gd name="adj1" fmla="val 2650"/>
            <a:gd name="adj2" fmla="val 322241"/>
            <a:gd name="adj3" fmla="val 19502249"/>
            <a:gd name="adj4" fmla="val 12575511"/>
            <a:gd name="adj5" fmla="val 30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8E17F-7D8A-4D6F-AD26-DAD9F17D36D0}">
      <dsp:nvSpPr>
        <dsp:cNvPr id="0" name=""/>
        <dsp:cNvSpPr/>
      </dsp:nvSpPr>
      <dsp:spPr>
        <a:xfrm>
          <a:off x="5305874" y="1469586"/>
          <a:ext cx="1174319" cy="46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Dutch Ministry/KNAW</a:t>
          </a:r>
          <a:endParaRPr lang="en-US" sz="1300" kern="1200" dirty="0"/>
        </a:p>
      </dsp:txBody>
      <dsp:txXfrm>
        <a:off x="5319552" y="1483264"/>
        <a:ext cx="1146963" cy="439632"/>
      </dsp:txXfrm>
    </dsp:sp>
    <dsp:sp modelId="{A8862442-5CBD-B34F-863B-8495322AED64}">
      <dsp:nvSpPr>
        <dsp:cNvPr id="0" name=""/>
        <dsp:cNvSpPr/>
      </dsp:nvSpPr>
      <dsp:spPr>
        <a:xfrm>
          <a:off x="6681839" y="1703080"/>
          <a:ext cx="1321109" cy="1089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Expert working groups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Capacity building</a:t>
          </a:r>
          <a:endParaRPr lang="en-US" sz="1200" kern="1200" dirty="0"/>
        </a:p>
      </dsp:txBody>
      <dsp:txXfrm>
        <a:off x="6706915" y="1728156"/>
        <a:ext cx="1270957" cy="805992"/>
      </dsp:txXfrm>
    </dsp:sp>
    <dsp:sp modelId="{2A73FAA6-AB47-0E40-A8F6-FDA675196562}">
      <dsp:nvSpPr>
        <dsp:cNvPr id="0" name=""/>
        <dsp:cNvSpPr/>
      </dsp:nvSpPr>
      <dsp:spPr>
        <a:xfrm>
          <a:off x="6975419" y="2559225"/>
          <a:ext cx="1174319" cy="466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Leopoldina</a:t>
          </a:r>
          <a:endParaRPr lang="en-US" sz="1300" kern="1200" dirty="0"/>
        </a:p>
      </dsp:txBody>
      <dsp:txXfrm>
        <a:off x="6989097" y="2572903"/>
        <a:ext cx="1146963" cy="439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8856-FD1A-FB49-BFA6-D8894184FF03}" type="datetimeFigureOut">
              <a:rPr lang="en-US" smtClean="0"/>
              <a:t>2011/10/21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F258-6FD4-BA42-9CB8-37C21DD92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4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DB05-01A7-43C7-9D4A-9C9B1BB44172}" type="datetimeFigureOut">
              <a:rPr lang="en-US" smtClean="0"/>
              <a:pPr/>
              <a:t>2011/10/21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511F8-7956-4968-9053-2643F980A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4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Hassan: STI in and with Africa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Conference "Science With Africa", Addis Ababa, Ethiopia, 3-7 March 2008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3E78C-AA41-4147-A196-72F253077C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Hassan: STI in and with Africa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Conference "Science With Africa", Addis Ababa, Ethiopia, 3-7 March 2008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08367-008D-4273-BECC-085E07E13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Hassan: STI in and with Africa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Conference "Science With Africa", Addis Ababa, Ethiopia, 3-7 March 2008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912FF-CEE0-49E4-B0FF-713622300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Hassan: STI in and with Africa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Conference "Science With Africa", Addis Ababa, Ethiopia, 3-7 March 2008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A81B1-6EE7-4AD3-A778-3C7C21D603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NASAC has also been invited by science academies in the G8 countries to issue statements to be released, together with statements of G8 academies, at G8 summits.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Hassan: STI in and with Africa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Conference "Science With Africa", Addis Ababa, Ethiopia, 3-7 March 2008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48E03-5F1A-4B9F-9C01-736927C634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789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C448-EA2C-2942-AF07-513DB5061E5F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A7D8-3A59-8844-AED1-965961B74594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DF84-4E90-E247-AFC5-8DF39FE86C35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6D27-FB34-4FAD-BBBB-73604B4A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Tm="79454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6140-A9CF-0441-A596-776E563275B8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09D5-164C-B346-BD46-F771385C7579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F7B-2605-354A-9C55-4C8ED42F6AF2}" type="datetime1">
              <a:rPr lang="en-ZA" smtClean="0"/>
              <a:t>2011/10/21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7C30-8742-D94E-B88C-292E6005D5C6}" type="datetime1">
              <a:rPr lang="en-ZA" smtClean="0"/>
              <a:t>2011/10/21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D833-EA2B-824E-BA73-2CBF37BF8F4F}" type="datetime1">
              <a:rPr lang="en-ZA" smtClean="0"/>
              <a:t>2011/10/21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765C-822B-3249-95FD-BEE88E922375}" type="datetime1">
              <a:rPr lang="en-ZA" smtClean="0"/>
              <a:t>2011/10/21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FC30-A171-1C41-B37E-22C21C4F8700}" type="datetime1">
              <a:rPr lang="en-ZA" smtClean="0"/>
              <a:t>2011/10/21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6B52-8E2B-DA4A-A0C8-48D45E886425}" type="datetime1">
              <a:rPr lang="en-ZA" smtClean="0"/>
              <a:t>2011/10/21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169A-CA35-2B43-BA94-4D316DCFE55E}" type="datetime1">
              <a:rPr lang="en-ZA" smtClean="0"/>
              <a:t>2011/10/21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A162-3D68-47A7-8E0F-6F115313D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NASAC: </a:t>
            </a:r>
            <a:r>
              <a:rPr lang="en-US" i="1" dirty="0" smtClean="0"/>
              <a:t>Network of African Science Academies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29400" cy="2514600"/>
          </a:xfrm>
        </p:spPr>
        <p:txBody>
          <a:bodyPr>
            <a:noAutofit/>
          </a:bodyPr>
          <a:lstStyle/>
          <a:p>
            <a:r>
              <a:rPr lang="en-US" dirty="0" smtClean="0"/>
              <a:t>21 October2011</a:t>
            </a:r>
          </a:p>
          <a:p>
            <a:endParaRPr lang="en-US" dirty="0" smtClean="0"/>
          </a:p>
          <a:p>
            <a:r>
              <a:rPr lang="en-US" dirty="0" smtClean="0"/>
              <a:t>Prof. Robin Crewe</a:t>
            </a:r>
            <a:endParaRPr lang="en-US" dirty="0"/>
          </a:p>
          <a:p>
            <a:r>
              <a:rPr lang="en-US" dirty="0" smtClean="0"/>
              <a:t>Ms. Jackie Olang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Initiatives 2011-2015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b="1" i="1" dirty="0"/>
              <a:t>Research and Development– </a:t>
            </a:r>
            <a:r>
              <a:rPr lang="en-GB" dirty="0"/>
              <a:t>Independent platform for collaborative work </a:t>
            </a: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b="1" i="1" dirty="0"/>
              <a:t>Increased Membership – </a:t>
            </a:r>
            <a:r>
              <a:rPr lang="en-GB" dirty="0"/>
              <a:t>Ensure that NASAC grows as an institution by strengthening its </a:t>
            </a:r>
            <a:r>
              <a:rPr lang="en-GB" dirty="0" smtClean="0"/>
              <a:t>membership  </a:t>
            </a:r>
            <a:endParaRPr lang="en-GB" dirty="0"/>
          </a:p>
          <a:p>
            <a:pPr lvl="0"/>
            <a:r>
              <a:rPr lang="en-GB" b="1" i="1" dirty="0"/>
              <a:t>Enhanced Visibility –</a:t>
            </a:r>
            <a:r>
              <a:rPr lang="en-GB" dirty="0"/>
              <a:t>To use available media including social networking sites (as applicable) to communicate with stakeholders and with its </a:t>
            </a:r>
            <a:r>
              <a:rPr lang="en-GB" dirty="0" smtClean="0"/>
              <a:t>members</a:t>
            </a:r>
            <a:endParaRPr lang="en-GB" dirty="0"/>
          </a:p>
          <a:p>
            <a:pPr lvl="0"/>
            <a:r>
              <a:rPr lang="en-GB" b="1" i="1" dirty="0"/>
              <a:t>Capacity Building - </a:t>
            </a:r>
            <a:r>
              <a:rPr lang="en-GB" dirty="0"/>
              <a:t>Strengthen member academies and develop their advisory </a:t>
            </a:r>
            <a:r>
              <a:rPr lang="en-GB" dirty="0" smtClean="0"/>
              <a:t>capacity</a:t>
            </a:r>
            <a:endParaRPr lang="en-GB" dirty="0"/>
          </a:p>
          <a:p>
            <a:pPr lvl="0"/>
            <a:r>
              <a:rPr lang="en-GB" b="1" i="1" dirty="0"/>
              <a:t>Science Advocacy and Public Policy -</a:t>
            </a:r>
            <a:r>
              <a:rPr lang="en-GB" dirty="0"/>
              <a:t>Ensure unified voice for African academies in science, technology and innovation, and engage at the level of AU structures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EASAC-NASAC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Sharing of guidance documents and experiences</a:t>
            </a:r>
          </a:p>
          <a:p>
            <a:r>
              <a:rPr lang="en-GB" dirty="0" smtClean="0"/>
              <a:t>Establishing a common understanding of the advisory role of academies</a:t>
            </a:r>
          </a:p>
          <a:p>
            <a:r>
              <a:rPr lang="en-GB" dirty="0" smtClean="0"/>
              <a:t>Establish inter-regional initiatives</a:t>
            </a:r>
          </a:p>
          <a:p>
            <a:r>
              <a:rPr lang="en-GB" dirty="0" smtClean="0"/>
              <a:t>Pairing of European academies with linguistically related African academies</a:t>
            </a:r>
          </a:p>
          <a:p>
            <a:r>
              <a:rPr lang="en-GB" dirty="0" smtClean="0"/>
              <a:t>EU focus on Africa to include development of Academy functions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5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600200"/>
            <a:ext cx="5357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Counting on your support…</a:t>
            </a:r>
          </a:p>
        </p:txBody>
      </p:sp>
      <p:pic>
        <p:nvPicPr>
          <p:cNvPr id="562220" name="Picture 44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5562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ontent Placeholder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2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22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1"/>
            <a:ext cx="83058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3105"/>
      </p:ext>
    </p:extLst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028" name="Group 52"/>
          <p:cNvGraphicFramePr>
            <a:graphicFrameLocks noGrp="1"/>
          </p:cNvGraphicFramePr>
          <p:nvPr/>
        </p:nvGraphicFramePr>
        <p:xfrm>
          <a:off x="1219200" y="2286000"/>
          <a:ext cx="6696075" cy="3764280"/>
        </p:xfrm>
        <a:graphic>
          <a:graphicData uri="http://schemas.openxmlformats.org/drawingml/2006/table">
            <a:tbl>
              <a:tblPr/>
              <a:tblGrid>
                <a:gridCol w="3330745"/>
                <a:gridCol w="3365330"/>
              </a:tblGrid>
              <a:tr h="14848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Geneva" pitchFamily="96" charset="-128"/>
                        </a:rPr>
                        <a:t>17 member academies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76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Geneva" pitchFamily="9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Cameroon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Senegal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750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Ghana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Sudan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Kenya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South 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Mauritius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Tanzania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Madagascar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Uganda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Morocco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Zambia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Mozambique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Zimbabwe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5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Nigeria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Ethiopia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AAS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 (regional academy)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9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953">
                <a:tc gridSpan="2"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Geneva" pitchFamily="96" charset="-128"/>
                        </a:rPr>
                        <a:t>Potential members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Geneva" pitchFamily="9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485"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Rwanda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Namibia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  <a:tr h="148485"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Egypt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-288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8925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eneva" pitchFamily="96" charset="-128"/>
                        </a:rPr>
                        <a:t>Sierra Leone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0"/>
                    </a:solidFill>
                  </a:tcPr>
                </a:tc>
              </a:tr>
            </a:tbl>
          </a:graphicData>
        </a:graphic>
      </p:graphicFrame>
      <p:sp>
        <p:nvSpPr>
          <p:cNvPr id="14380" name="Rectangle 44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610600" cy="1295400"/>
          </a:xfrm>
        </p:spPr>
        <p:txBody>
          <a:bodyPr/>
          <a:lstStyle/>
          <a:p>
            <a:pPr eaLnBrk="1" hangingPunct="1"/>
            <a:r>
              <a:rPr lang="en-AU" smtClean="0"/>
              <a:t>About NASAC: Mission &amp; Members</a:t>
            </a:r>
          </a:p>
        </p:txBody>
      </p:sp>
      <p:sp>
        <p:nvSpPr>
          <p:cNvPr id="14381" name="Rectangle 3"/>
          <p:cNvSpPr>
            <a:spLocks noChangeArrowheads="1"/>
          </p:cNvSpPr>
          <p:nvPr/>
        </p:nvSpPr>
        <p:spPr bwMode="auto">
          <a:xfrm>
            <a:off x="457200" y="1600200"/>
            <a:ext cx="8686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/>
              <a:t>Founded in Dec. 2001 as independent forum for African science academies to “</a:t>
            </a:r>
            <a:r>
              <a:rPr lang="en-US" sz="1400" b="1" i="1" dirty="0"/>
              <a:t>provide authoritative science advise for policy formulation towards economic, social and cultural development in Africa</a:t>
            </a:r>
            <a:r>
              <a:rPr lang="en-US" sz="1400" dirty="0"/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96D27-FB34-4FAD-BBBB-73604B4AE6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Tm="79454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Governance Structure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547811"/>
          <a:ext cx="7238999" cy="508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NASAC: What we do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7931535"/>
              </p:ext>
            </p:extLst>
          </p:nvPr>
        </p:nvGraphicFramePr>
        <p:xfrm>
          <a:off x="-609600" y="1600200"/>
          <a:ext cx="10287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Key successes </a:t>
            </a:r>
            <a:r>
              <a:rPr lang="en-US" i="1" dirty="0" smtClean="0"/>
              <a:t>(2001-to date)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Launching critical flagship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Women in Science </a:t>
            </a:r>
          </a:p>
          <a:p>
            <a:pPr lvl="1"/>
            <a:r>
              <a:rPr lang="en-US" dirty="0" smtClean="0"/>
              <a:t>Science education </a:t>
            </a:r>
          </a:p>
          <a:p>
            <a:pPr eaLnBrk="1" hangingPunct="1"/>
            <a:r>
              <a:rPr lang="en-US" dirty="0" smtClean="0"/>
              <a:t>Creation of independent advisory groups</a:t>
            </a:r>
          </a:p>
          <a:p>
            <a:pPr lvl="1"/>
            <a:r>
              <a:rPr lang="en-US" dirty="0" smtClean="0"/>
              <a:t>Expert  Group </a:t>
            </a:r>
          </a:p>
          <a:p>
            <a:pPr lvl="1"/>
            <a:r>
              <a:rPr lang="en-US" dirty="0" smtClean="0"/>
              <a:t>Ad hoc Committees (water, OC)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Challenges  + Opportunities = priorities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successes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(2001-to date)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5175" y="17526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3716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Increased NASAC membership </a:t>
            </a:r>
            <a:r>
              <a:rPr lang="en-US" sz="3200" dirty="0" smtClean="0"/>
              <a:t>– 8 -&gt; 17</a:t>
            </a:r>
          </a:p>
          <a:p>
            <a:endParaRPr lang="en-US" sz="3200" dirty="0" smtClean="0"/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Capacity Enhancement</a:t>
            </a:r>
          </a:p>
          <a:p>
            <a:pPr marL="685800" lvl="1" indent="-228600">
              <a:spcBef>
                <a:spcPct val="20000"/>
              </a:spcBef>
              <a:buFontTx/>
              <a:buChar char="-"/>
            </a:pPr>
            <a:r>
              <a:rPr lang="en-US" sz="3200" dirty="0" err="1" smtClean="0"/>
              <a:t>Programme</a:t>
            </a:r>
            <a:r>
              <a:rPr lang="en-US" sz="3200" dirty="0" smtClean="0"/>
              <a:t> Officers training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3200" noProof="0" dirty="0" smtClean="0"/>
              <a:t>-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Secretariat infrastructural support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3200" dirty="0" smtClean="0"/>
              <a:t>-	Governance meetings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successes </a:t>
            </a:r>
            <a:r>
              <a:rPr lang="en-US" i="1" dirty="0" smtClean="0"/>
              <a:t>(2001-to date)</a:t>
            </a:r>
            <a:br>
              <a:rPr lang="en-US" i="1" dirty="0" smtClean="0"/>
            </a:br>
            <a:endParaRPr lang="en-AU" dirty="0" smtClean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038600" cy="483393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Provided simple succinct messages  – through issuance of statements - being the voice of scientists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Participated in local and international </a:t>
            </a:r>
            <a:r>
              <a:rPr lang="en-US" sz="2200" dirty="0" err="1" smtClean="0"/>
              <a:t>fora</a:t>
            </a:r>
            <a:r>
              <a:rPr lang="en-US" sz="2200" dirty="0" smtClean="0"/>
              <a:t> – articulate our contribution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Sought networking opportunities – acting locally thinking globally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200" dirty="0" smtClean="0"/>
              <a:t>Interacted with policy and decision makers – enactment of science/scientist-friendly policies</a:t>
            </a:r>
            <a:endParaRPr lang="en-US" sz="2400" dirty="0" smtClean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200" dirty="0" smtClean="0"/>
          </a:p>
        </p:txBody>
      </p:sp>
      <p:pic>
        <p:nvPicPr>
          <p:cNvPr id="391173" name="Picture 5" descr="NASAC_statemt_AU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b="13513"/>
          <a:stretch>
            <a:fillRect/>
          </a:stretch>
        </p:blipFill>
        <p:spPr bwMode="auto">
          <a:xfrm>
            <a:off x="4876800" y="1676400"/>
            <a:ext cx="3754438" cy="44196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4419600" y="3581400"/>
            <a:ext cx="4398963" cy="3014663"/>
          </a:xfrm>
          <a:prstGeom prst="rect">
            <a:avLst/>
          </a:prstGeom>
          <a:noFill/>
          <a:ln w="3175" cap="flat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International </a:t>
            </a:r>
            <a:r>
              <a:rPr lang="en-US" dirty="0" smtClean="0"/>
              <a:t>Strategic Partners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57171"/>
              </p:ext>
            </p:extLst>
          </p:nvPr>
        </p:nvGraphicFramePr>
        <p:xfrm>
          <a:off x="533400" y="1295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5780088"/>
            <a:ext cx="3200400" cy="10779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NASAC Membership</a:t>
            </a:r>
          </a:p>
        </p:txBody>
      </p:sp>
      <p:cxnSp>
        <p:nvCxnSpPr>
          <p:cNvPr id="14" name="Straight Connector 13"/>
          <p:cNvCxnSpPr>
            <a:endCxn id="5" idx="1"/>
          </p:cNvCxnSpPr>
          <p:nvPr/>
        </p:nvCxnSpPr>
        <p:spPr>
          <a:xfrm>
            <a:off x="609600" y="4332288"/>
            <a:ext cx="2438400" cy="198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</p:cNvCxnSpPr>
          <p:nvPr/>
        </p:nvCxnSpPr>
        <p:spPr>
          <a:xfrm flipV="1">
            <a:off x="6248400" y="4332288"/>
            <a:ext cx="2286000" cy="198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162-3D68-47A7-8E0F-6F115313D5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79454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1.3|1.5|4.1|6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6|19.9|2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615</Words>
  <Application>Microsoft Macintosh PowerPoint</Application>
  <PresentationFormat>On-screen Show (4:3)</PresentationFormat>
  <Paragraphs>134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NASAC: Network of African Science Academies</vt:lpstr>
      <vt:lpstr>PowerPoint Presentation</vt:lpstr>
      <vt:lpstr>About NASAC: Mission &amp; Members</vt:lpstr>
      <vt:lpstr>Our Governance Structure</vt:lpstr>
      <vt:lpstr>NASAC: What we do</vt:lpstr>
      <vt:lpstr>Key successes (2001-to date)</vt:lpstr>
      <vt:lpstr>PowerPoint Presentation</vt:lpstr>
      <vt:lpstr> Key successes (2001-to date) </vt:lpstr>
      <vt:lpstr>International Strategic Partners</vt:lpstr>
      <vt:lpstr>Strategic Initiatives 2011-2015</vt:lpstr>
      <vt:lpstr>EASAC-NASAC Collaboration</vt:lpstr>
      <vt:lpstr>Counting on your support…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Employing Collaborative Teaching to Enhance Learners’ Life Skills</dc:title>
  <dc:creator>simon</dc:creator>
  <cp:lastModifiedBy>Robin Crewe</cp:lastModifiedBy>
  <cp:revision>46</cp:revision>
  <dcterms:created xsi:type="dcterms:W3CDTF">2011-02-01T06:36:08Z</dcterms:created>
  <dcterms:modified xsi:type="dcterms:W3CDTF">2011-10-21T09:51:26Z</dcterms:modified>
</cp:coreProperties>
</file>